
<file path=[Content_Types].xml><?xml version="1.0" encoding="utf-8"?>
<Types xmlns="http://schemas.openxmlformats.org/package/2006/content-types">
  <Default Extension="jpeg" ContentType="image/jpeg"/>
  <Default Extension="JPG" ContentType="image/.jp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xml" ContentType="application/vnd.openxmlformats-officedocument.presentationml.slideLayout+xml"/>
  <Override PartName="/ppt/slideLayouts/slideLayout20.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59" r:id="rId3"/>
  </p:sldMasterIdLst>
  <p:notesMasterIdLst>
    <p:notesMasterId r:id="rId6"/>
  </p:notesMasterIdLst>
  <p:handoutMasterIdLst>
    <p:handoutMasterId r:id="rId26"/>
  </p:handoutMasterIdLst>
  <p:sldIdLst>
    <p:sldId id="256" r:id="rId4"/>
    <p:sldId id="257" r:id="rId5"/>
    <p:sldId id="300" r:id="rId7"/>
    <p:sldId id="281" r:id="rId8"/>
    <p:sldId id="259" r:id="rId9"/>
    <p:sldId id="260" r:id="rId10"/>
    <p:sldId id="261" r:id="rId11"/>
    <p:sldId id="264" r:id="rId12"/>
    <p:sldId id="265" r:id="rId13"/>
    <p:sldId id="267" r:id="rId14"/>
    <p:sldId id="268" r:id="rId15"/>
    <p:sldId id="269" r:id="rId16"/>
    <p:sldId id="270" r:id="rId17"/>
    <p:sldId id="271" r:id="rId18"/>
    <p:sldId id="272" r:id="rId19"/>
    <p:sldId id="273" r:id="rId20"/>
    <p:sldId id="276" r:id="rId21"/>
    <p:sldId id="277" r:id="rId22"/>
    <p:sldId id="278" r:id="rId23"/>
    <p:sldId id="274" r:id="rId24"/>
    <p:sldId id="279" r:id="rId25"/>
  </p:sldIdLst>
  <p:sldSz cx="12192000" cy="6858000"/>
  <p:notesSz cx="7104380" cy="10234930"/>
  <p:custDataLst>
    <p:tags r:id="rId30"/>
  </p:custDataLst>
  <p:defaultTextStyle>
    <a:defPPr>
      <a:defRPr lang="zh-CN"/>
    </a:defPPr>
    <a:lvl1pPr marL="0" lvl="0" indent="0" algn="l" defTabSz="914400" rtl="0" eaLnBrk="1" fontAlgn="base" latinLnBrk="0" hangingPunct="1">
      <a:lnSpc>
        <a:spcPct val="100000"/>
      </a:lnSpc>
      <a:spcBef>
        <a:spcPct val="0"/>
      </a:spcBef>
      <a:spcAft>
        <a:spcPct val="0"/>
      </a:spcAft>
      <a:buNone/>
      <a:defRPr kern="1200">
        <a:solidFill>
          <a:schemeClr val="tx1"/>
        </a:solidFill>
        <a:latin typeface="Arial" panose="020B0604020202020204" pitchFamily="34" charset="0"/>
        <a:ea typeface="宋体" panose="02010600030101010101" pitchFamily="2" charset="-122"/>
        <a:cs typeface="+mn-cs"/>
      </a:defRPr>
    </a:lvl1pPr>
    <a:lvl2pPr marL="457200" lvl="1" indent="0" algn="l" defTabSz="914400" rtl="0" eaLnBrk="1" fontAlgn="base" latinLnBrk="0" hangingPunct="1">
      <a:lnSpc>
        <a:spcPct val="100000"/>
      </a:lnSpc>
      <a:spcBef>
        <a:spcPct val="0"/>
      </a:spcBef>
      <a:spcAft>
        <a:spcPct val="0"/>
      </a:spcAft>
      <a:buNone/>
      <a:defRPr kern="1200">
        <a:solidFill>
          <a:schemeClr val="tx1"/>
        </a:solidFill>
        <a:latin typeface="Arial" panose="020B0604020202020204" pitchFamily="34" charset="0"/>
        <a:ea typeface="宋体" panose="02010600030101010101" pitchFamily="2" charset="-122"/>
        <a:cs typeface="+mn-cs"/>
      </a:defRPr>
    </a:lvl2pPr>
    <a:lvl3pPr marL="914400" lvl="2" indent="0" algn="l" defTabSz="914400" rtl="0" eaLnBrk="1" fontAlgn="base" latinLnBrk="0" hangingPunct="1">
      <a:lnSpc>
        <a:spcPct val="100000"/>
      </a:lnSpc>
      <a:spcBef>
        <a:spcPct val="0"/>
      </a:spcBef>
      <a:spcAft>
        <a:spcPct val="0"/>
      </a:spcAft>
      <a:buNone/>
      <a:defRPr kern="1200">
        <a:solidFill>
          <a:schemeClr val="tx1"/>
        </a:solidFill>
        <a:latin typeface="Arial" panose="020B0604020202020204" pitchFamily="34" charset="0"/>
        <a:ea typeface="宋体" panose="02010600030101010101" pitchFamily="2" charset="-122"/>
        <a:cs typeface="+mn-cs"/>
      </a:defRPr>
    </a:lvl3pPr>
    <a:lvl4pPr marL="1371600" lvl="3" indent="0" algn="l" defTabSz="914400" rtl="0" eaLnBrk="1" fontAlgn="base" latinLnBrk="0" hangingPunct="1">
      <a:lnSpc>
        <a:spcPct val="100000"/>
      </a:lnSpc>
      <a:spcBef>
        <a:spcPct val="0"/>
      </a:spcBef>
      <a:spcAft>
        <a:spcPct val="0"/>
      </a:spcAft>
      <a:buNone/>
      <a:defRPr kern="1200">
        <a:solidFill>
          <a:schemeClr val="tx1"/>
        </a:solidFill>
        <a:latin typeface="Arial" panose="020B0604020202020204" pitchFamily="34" charset="0"/>
        <a:ea typeface="宋体" panose="02010600030101010101" pitchFamily="2" charset="-122"/>
        <a:cs typeface="+mn-cs"/>
      </a:defRPr>
    </a:lvl4pPr>
    <a:lvl5pPr marL="1828800" lvl="4" indent="0" algn="l" defTabSz="914400" rtl="0" eaLnBrk="1" fontAlgn="base" latinLnBrk="0" hangingPunct="1">
      <a:lnSpc>
        <a:spcPct val="100000"/>
      </a:lnSpc>
      <a:spcBef>
        <a:spcPct val="0"/>
      </a:spcBef>
      <a:spcAft>
        <a:spcPct val="0"/>
      </a:spcAft>
      <a:buNone/>
      <a:defRPr kern="1200">
        <a:solidFill>
          <a:schemeClr val="tx1"/>
        </a:solidFill>
        <a:latin typeface="Arial" panose="020B0604020202020204" pitchFamily="34" charset="0"/>
        <a:ea typeface="宋体" panose="02010600030101010101" pitchFamily="2" charset="-122"/>
        <a:cs typeface="+mn-cs"/>
      </a:defRPr>
    </a:lvl5pPr>
    <a:lvl6pPr marL="2286000" lvl="5" indent="0" algn="l" defTabSz="914400" rtl="0" eaLnBrk="1" fontAlgn="base" latinLnBrk="0" hangingPunct="1">
      <a:lnSpc>
        <a:spcPct val="100000"/>
      </a:lnSpc>
      <a:spcBef>
        <a:spcPct val="0"/>
      </a:spcBef>
      <a:spcAft>
        <a:spcPct val="0"/>
      </a:spcAft>
      <a:buNone/>
      <a:defRPr kern="1200">
        <a:solidFill>
          <a:schemeClr val="tx1"/>
        </a:solidFill>
        <a:latin typeface="Arial" panose="020B0604020202020204" pitchFamily="34" charset="0"/>
        <a:ea typeface="宋体" panose="02010600030101010101" pitchFamily="2" charset="-122"/>
        <a:cs typeface="+mn-cs"/>
      </a:defRPr>
    </a:lvl6pPr>
    <a:lvl7pPr marL="2743200" lvl="6" indent="0" algn="l" defTabSz="914400" rtl="0" eaLnBrk="1" fontAlgn="base" latinLnBrk="0" hangingPunct="1">
      <a:lnSpc>
        <a:spcPct val="100000"/>
      </a:lnSpc>
      <a:spcBef>
        <a:spcPct val="0"/>
      </a:spcBef>
      <a:spcAft>
        <a:spcPct val="0"/>
      </a:spcAft>
      <a:buNone/>
      <a:defRPr kern="1200">
        <a:solidFill>
          <a:schemeClr val="tx1"/>
        </a:solidFill>
        <a:latin typeface="Arial" panose="020B0604020202020204" pitchFamily="34" charset="0"/>
        <a:ea typeface="宋体" panose="02010600030101010101" pitchFamily="2" charset="-122"/>
        <a:cs typeface="+mn-cs"/>
      </a:defRPr>
    </a:lvl7pPr>
    <a:lvl8pPr marL="3200400" lvl="7" indent="0" algn="l" defTabSz="914400" rtl="0" eaLnBrk="1" fontAlgn="base" latinLnBrk="0" hangingPunct="1">
      <a:lnSpc>
        <a:spcPct val="100000"/>
      </a:lnSpc>
      <a:spcBef>
        <a:spcPct val="0"/>
      </a:spcBef>
      <a:spcAft>
        <a:spcPct val="0"/>
      </a:spcAft>
      <a:buNone/>
      <a:defRPr kern="1200">
        <a:solidFill>
          <a:schemeClr val="tx1"/>
        </a:solidFill>
        <a:latin typeface="Arial" panose="020B0604020202020204" pitchFamily="34" charset="0"/>
        <a:ea typeface="宋体" panose="02010600030101010101" pitchFamily="2" charset="-122"/>
        <a:cs typeface="+mn-cs"/>
      </a:defRPr>
    </a:lvl8pPr>
    <a:lvl9pPr marL="3657600" lvl="8" indent="0" algn="l" defTabSz="914400" rtl="0" eaLnBrk="1" fontAlgn="base" latinLnBrk="0" hangingPunct="1">
      <a:lnSpc>
        <a:spcPct val="100000"/>
      </a:lnSpc>
      <a:spcBef>
        <a:spcPct val="0"/>
      </a:spcBef>
      <a:spcAft>
        <a:spcPct val="0"/>
      </a:spcAft>
      <a:buNone/>
      <a:defRPr kern="1200">
        <a:solidFill>
          <a:schemeClr val="tx1"/>
        </a:solidFill>
        <a:latin typeface="Arial" panose="020B0604020202020204" pitchFamily="34" charset="0"/>
        <a:ea typeface="宋体" panose="02010600030101010101" pitchFamily="2" charset="-122"/>
        <a:cs typeface="+mn-cs"/>
      </a:defRPr>
    </a:lvl9pPr>
  </p:defaultTextStyle>
  <p:extLst>
    <p:ext uri="{EFAFB233-063F-42B5-8137-9DF3F51BA10A}">
      <p15:sldGuideLst xmlns:p15="http://schemas.microsoft.com/office/powerpoint/2012/main">
        <p15:guide id="1" orient="horz" pos="2159"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showPr>
  <p:clrMru>
    <a:srgbClr val="B2B2B2"/>
    <a:srgbClr val="202020"/>
    <a:srgbClr val="323232"/>
    <a:srgbClr val="CC3300"/>
    <a:srgbClr val="CC0000"/>
    <a:srgbClr val="FF3300"/>
    <a:srgbClr val="990000"/>
    <a:srgbClr val="FF8D41"/>
    <a:srgbClr val="FF66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horzBarState="maximized">
    <p:restoredLeft sz="12278"/>
    <p:restoredTop sz="94660"/>
  </p:normalViewPr>
  <p:slideViewPr>
    <p:cSldViewPr snapToGrid="0" showGuides="1">
      <p:cViewPr varScale="1">
        <p:scale>
          <a:sx n="75" d="100"/>
          <a:sy n="75" d="100"/>
        </p:scale>
        <p:origin x="90" y="96"/>
      </p:cViewPr>
      <p:guideLst>
        <p:guide orient="horz" pos="2159"/>
        <p:guide pos="3840"/>
      </p:guideLst>
    </p:cSldViewPr>
  </p:slideViewPr>
  <p:notesTextViewPr>
    <p:cViewPr>
      <p:scale>
        <a:sx n="3" d="2"/>
        <a:sy n="3" d="2"/>
      </p:scale>
      <p:origin x="0" y="0"/>
    </p:cViewPr>
  </p:notesTextViewPr>
  <p:gridSpacing cx="71999" cy="71999"/>
</p:viewPr>
</file>

<file path=ppt/_rels/presentation.xml.rels><?xml version="1.0" encoding="UTF-8" standalone="yes"?>
<Relationships xmlns="http://schemas.openxmlformats.org/package/2006/relationships"><Relationship Id="rId9" Type="http://schemas.openxmlformats.org/officeDocument/2006/relationships/slide" Target="slides/slide5.xml"/><Relationship Id="rId8" Type="http://schemas.openxmlformats.org/officeDocument/2006/relationships/slide" Target="slides/slide4.xml"/><Relationship Id="rId7" Type="http://schemas.openxmlformats.org/officeDocument/2006/relationships/slide" Target="slides/slide3.xml"/><Relationship Id="rId6" Type="http://schemas.openxmlformats.org/officeDocument/2006/relationships/notesMaster" Target="notesMasters/notesMaster1.xml"/><Relationship Id="rId5" Type="http://schemas.openxmlformats.org/officeDocument/2006/relationships/slide" Target="slides/slide2.xml"/><Relationship Id="rId4" Type="http://schemas.openxmlformats.org/officeDocument/2006/relationships/slide" Target="slides/slide1.xml"/><Relationship Id="rId30" Type="http://schemas.openxmlformats.org/officeDocument/2006/relationships/tags" Target="tags/tag10.xml"/><Relationship Id="rId3" Type="http://schemas.openxmlformats.org/officeDocument/2006/relationships/slideMaster" Target="slideMasters/slideMaster2.xml"/><Relationship Id="rId29" Type="http://schemas.openxmlformats.org/officeDocument/2006/relationships/tableStyles" Target="tableStyles.xml"/><Relationship Id="rId28" Type="http://schemas.openxmlformats.org/officeDocument/2006/relationships/viewProps" Target="viewProps.xml"/><Relationship Id="rId27" Type="http://schemas.openxmlformats.org/officeDocument/2006/relationships/presProps" Target="presProps.xml"/><Relationship Id="rId26" Type="http://schemas.openxmlformats.org/officeDocument/2006/relationships/handoutMaster" Target="handoutMasters/handoutMaster1.xml"/><Relationship Id="rId25" Type="http://schemas.openxmlformats.org/officeDocument/2006/relationships/slide" Target="slides/slide21.xml"/><Relationship Id="rId24" Type="http://schemas.openxmlformats.org/officeDocument/2006/relationships/slide" Target="slides/slide20.xml"/><Relationship Id="rId23" Type="http://schemas.openxmlformats.org/officeDocument/2006/relationships/slide" Target="slides/slide19.xml"/><Relationship Id="rId22" Type="http://schemas.openxmlformats.org/officeDocument/2006/relationships/slide" Target="slides/slide18.xml"/><Relationship Id="rId21" Type="http://schemas.openxmlformats.org/officeDocument/2006/relationships/slide" Target="slides/slide17.xml"/><Relationship Id="rId20" Type="http://schemas.openxmlformats.org/officeDocument/2006/relationships/slide" Target="slides/slide16.xml"/><Relationship Id="rId2" Type="http://schemas.openxmlformats.org/officeDocument/2006/relationships/theme" Target="theme/theme1.xml"/><Relationship Id="rId19" Type="http://schemas.openxmlformats.org/officeDocument/2006/relationships/slide" Target="slides/slide15.xml"/><Relationship Id="rId18" Type="http://schemas.openxmlformats.org/officeDocument/2006/relationships/slide" Target="slides/slide14.xml"/><Relationship Id="rId17" Type="http://schemas.openxmlformats.org/officeDocument/2006/relationships/slide" Target="slides/slide13.xml"/><Relationship Id="rId16" Type="http://schemas.openxmlformats.org/officeDocument/2006/relationships/slide" Target="slides/slide12.xml"/><Relationship Id="rId15" Type="http://schemas.openxmlformats.org/officeDocument/2006/relationships/slide" Target="slides/slide11.xml"/><Relationship Id="rId14" Type="http://schemas.openxmlformats.org/officeDocument/2006/relationships/slide" Target="slides/slide10.xml"/><Relationship Id="rId13" Type="http://schemas.openxmlformats.org/officeDocument/2006/relationships/slide" Target="slides/slide9.xml"/><Relationship Id="rId12" Type="http://schemas.openxmlformats.org/officeDocument/2006/relationships/slide" Target="slides/slide8.xml"/><Relationship Id="rId11" Type="http://schemas.openxmlformats.org/officeDocument/2006/relationships/slide" Target="slides/slide7.xml"/><Relationship Id="rId10" Type="http://schemas.openxmlformats.org/officeDocument/2006/relationships/slide" Target="slides/slide6.xml"/><Relationship Id="rId1" Type="http://schemas.openxmlformats.org/officeDocument/2006/relationships/slideMaster" Target="slideMasters/slide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p:sp>
        <p:nvSpPr>
          <p:cNvPr id="2" name="页眉占位符 1"/>
          <p:cNvSpPr>
            <a:spLocks noGrp="1"/>
          </p:cNvSpPr>
          <p:nvPr>
            <p:ph type="hdr" sz="quarter"/>
          </p:nvPr>
        </p:nvSpPr>
        <p:spPr>
          <a:xfrm>
            <a:off x="0" y="0"/>
            <a:ext cx="3078163" cy="512763"/>
          </a:xfrm>
          <a:prstGeom prst="rect">
            <a:avLst/>
          </a:prstGeom>
        </p:spPr>
        <p:txBody>
          <a:bodyPr vert="horz" lIns="91440" tIns="45720" rIns="91440" bIns="45720" rtlCol="0"/>
          <a:lstStyle>
            <a:lvl1pPr algn="l">
              <a:defRPr sz="1245"/>
            </a:lvl1pPr>
          </a:lstStyle>
          <a:p>
            <a:pPr fontAlgn="auto"/>
            <a:endParaRPr lang="zh-CN" altLang="en-US" strike="noStrike" noProof="1"/>
          </a:p>
        </p:txBody>
      </p:sp>
      <p:sp>
        <p:nvSpPr>
          <p:cNvPr id="3" name="日期占位符 2"/>
          <p:cNvSpPr>
            <a:spLocks noGrp="1"/>
          </p:cNvSpPr>
          <p:nvPr>
            <p:ph type="dt" sz="quarter" idx="1"/>
          </p:nvPr>
        </p:nvSpPr>
        <p:spPr>
          <a:xfrm>
            <a:off x="4024313" y="0"/>
            <a:ext cx="3078163" cy="512763"/>
          </a:xfrm>
          <a:prstGeom prst="rect">
            <a:avLst/>
          </a:prstGeom>
        </p:spPr>
        <p:txBody>
          <a:bodyPr vert="horz" lIns="91440" tIns="45720" rIns="91440" bIns="45720" rtlCol="0"/>
          <a:lstStyle>
            <a:lvl1pPr algn="r">
              <a:defRPr sz="1245"/>
            </a:lvl1pPr>
          </a:lstStyle>
          <a:p>
            <a:pPr fontAlgn="auto"/>
            <a:fld id="{0F9B84EA-7D68-4D60-9CB1-D50884785D1C}" type="datetimeFigureOut">
              <a:rPr lang="zh-CN" altLang="en-US" sz="1245" strike="noStrike" noProof="1" smtClean="0">
                <a:latin typeface="+mn-lt"/>
                <a:ea typeface="+mn-ea"/>
                <a:cs typeface="+mn-cs"/>
              </a:rPr>
            </a:fld>
            <a:endParaRPr lang="zh-CN" altLang="en-US" strike="noStrike" noProof="1"/>
          </a:p>
        </p:txBody>
      </p:sp>
      <p:sp>
        <p:nvSpPr>
          <p:cNvPr id="4" name="页脚占位符 3"/>
          <p:cNvSpPr>
            <a:spLocks noGrp="1"/>
          </p:cNvSpPr>
          <p:nvPr>
            <p:ph type="ftr" sz="quarter" idx="2"/>
          </p:nvPr>
        </p:nvSpPr>
        <p:spPr>
          <a:xfrm>
            <a:off x="0" y="9720263"/>
            <a:ext cx="3078163" cy="514350"/>
          </a:xfrm>
          <a:prstGeom prst="rect">
            <a:avLst/>
          </a:prstGeom>
        </p:spPr>
        <p:txBody>
          <a:bodyPr vert="horz" lIns="91440" tIns="45720" rIns="91440" bIns="45720" rtlCol="0" anchor="b"/>
          <a:lstStyle>
            <a:lvl1pPr algn="l">
              <a:defRPr sz="1245"/>
            </a:lvl1pPr>
          </a:lstStyle>
          <a:p>
            <a:pPr fontAlgn="auto"/>
            <a:endParaRPr lang="zh-CN" altLang="en-US" strike="noStrike" noProof="1"/>
          </a:p>
        </p:txBody>
      </p:sp>
      <p:sp>
        <p:nvSpPr>
          <p:cNvPr id="5" name="灯片编号占位符 4"/>
          <p:cNvSpPr>
            <a:spLocks noGrp="1"/>
          </p:cNvSpPr>
          <p:nvPr>
            <p:ph type="sldNum" sz="quarter" idx="3"/>
          </p:nvPr>
        </p:nvSpPr>
        <p:spPr>
          <a:xfrm>
            <a:off x="4024313" y="9720263"/>
            <a:ext cx="3078163" cy="514350"/>
          </a:xfrm>
          <a:prstGeom prst="rect">
            <a:avLst/>
          </a:prstGeom>
        </p:spPr>
        <p:txBody>
          <a:bodyPr vert="horz" lIns="91440" tIns="45720" rIns="91440" bIns="45720" rtlCol="0" anchor="b"/>
          <a:lstStyle>
            <a:lvl1pPr algn="r">
              <a:defRPr sz="1245"/>
            </a:lvl1pPr>
          </a:lstStyle>
          <a:p>
            <a:pPr fontAlgn="auto"/>
            <a:fld id="{8D4E0FC9-F1F8-4FAE-9988-3BA365CFD46F}" type="slidenum">
              <a:rPr lang="zh-CN" altLang="en-US" sz="1245" strike="noStrike" noProof="1" smtClean="0">
                <a:latin typeface="+mn-lt"/>
                <a:ea typeface="+mn-ea"/>
                <a:cs typeface="+mn-cs"/>
              </a:rPr>
            </a:fld>
            <a:endParaRPr lang="zh-CN" altLang="en-US" strike="noStrike" noProof="1"/>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p:sp>
        <p:nvSpPr>
          <p:cNvPr id="2" name="页眉占位符 1"/>
          <p:cNvSpPr>
            <a:spLocks noGrp="1"/>
          </p:cNvSpPr>
          <p:nvPr>
            <p:ph type="hdr" sz="quarter"/>
          </p:nvPr>
        </p:nvSpPr>
        <p:spPr>
          <a:xfrm>
            <a:off x="0" y="0"/>
            <a:ext cx="3078163" cy="512763"/>
          </a:xfrm>
          <a:prstGeom prst="rect">
            <a:avLst/>
          </a:prstGeom>
        </p:spPr>
        <p:txBody>
          <a:bodyPr vert="horz" lIns="91440" tIns="45720" rIns="91440" bIns="45720" rtlCol="0"/>
          <a:lstStyle>
            <a:lvl1pPr algn="l">
              <a:defRPr sz="1200"/>
            </a:lvl1pPr>
          </a:lstStyle>
          <a:p>
            <a:pPr fontAlgn="auto"/>
            <a:endParaRPr lang="zh-CN" altLang="en-US" strike="noStrike" noProof="1"/>
          </a:p>
        </p:txBody>
      </p:sp>
      <p:sp>
        <p:nvSpPr>
          <p:cNvPr id="3" name="日期占位符 2"/>
          <p:cNvSpPr>
            <a:spLocks noGrp="1"/>
          </p:cNvSpPr>
          <p:nvPr>
            <p:ph type="dt" idx="1"/>
          </p:nvPr>
        </p:nvSpPr>
        <p:spPr>
          <a:xfrm>
            <a:off x="4024313" y="0"/>
            <a:ext cx="3078163" cy="512763"/>
          </a:xfrm>
          <a:prstGeom prst="rect">
            <a:avLst/>
          </a:prstGeom>
        </p:spPr>
        <p:txBody>
          <a:bodyPr vert="horz" lIns="91440" tIns="45720" rIns="91440" bIns="45720" rtlCol="0"/>
          <a:lstStyle>
            <a:lvl1pPr algn="r">
              <a:defRPr sz="1200"/>
            </a:lvl1pPr>
          </a:lstStyle>
          <a:p>
            <a:pPr fontAlgn="auto"/>
            <a:fld id="{D6C8D182-E4C8-4120-9249-FC9774456FFA}" type="datetimeFigureOut">
              <a:rPr lang="zh-CN" altLang="en-US" strike="noStrike" noProof="1" smtClean="0">
                <a:latin typeface="+mn-lt"/>
                <a:ea typeface="+mn-ea"/>
                <a:cs typeface="+mn-cs"/>
              </a:rPr>
            </a:fld>
            <a:endParaRPr lang="zh-CN" altLang="en-US" strike="noStrike" noProof="1"/>
          </a:p>
        </p:txBody>
      </p:sp>
      <p:sp>
        <p:nvSpPr>
          <p:cNvPr id="3076" name="幻灯片图像占位符 3"/>
          <p:cNvSpPr>
            <a:spLocks noGrp="1" noRot="1" noChangeAspect="1"/>
          </p:cNvSpPr>
          <p:nvPr>
            <p:ph type="sldImg"/>
          </p:nvPr>
        </p:nvSpPr>
        <p:spPr>
          <a:xfrm>
            <a:off x="482600" y="1279525"/>
            <a:ext cx="6140450" cy="3454400"/>
          </a:xfrm>
          <a:prstGeom prst="rect">
            <a:avLst/>
          </a:prstGeom>
          <a:noFill/>
          <a:ln w="12700" cap="flat" cmpd="sng">
            <a:solidFill>
              <a:srgbClr val="000000"/>
            </a:solidFill>
            <a:prstDash val="solid"/>
            <a:round/>
            <a:headEnd type="none" w="med" len="med"/>
            <a:tailEnd type="none" w="med" len="med"/>
          </a:ln>
        </p:spPr>
      </p:sp>
      <p:sp>
        <p:nvSpPr>
          <p:cNvPr id="3077" name="备注占位符 4"/>
          <p:cNvSpPr>
            <a:spLocks noGrp="1"/>
          </p:cNvSpPr>
          <p:nvPr>
            <p:ph type="body" sz="quarter"/>
          </p:nvPr>
        </p:nvSpPr>
        <p:spPr>
          <a:xfrm>
            <a:off x="711200" y="4926013"/>
            <a:ext cx="5683250" cy="4029075"/>
          </a:xfrm>
          <a:prstGeom prst="rect">
            <a:avLst/>
          </a:prstGeom>
          <a:noFill/>
          <a:ln w="9525">
            <a:noFill/>
          </a:ln>
        </p:spPr>
        <p:txBody>
          <a:bodyPr vert="horz" lIns="91440" tIns="45720" rIns="91440" bIns="45720" anchor="t" anchorCtr="0"/>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6" name="页脚占位符 5"/>
          <p:cNvSpPr>
            <a:spLocks noGrp="1"/>
          </p:cNvSpPr>
          <p:nvPr>
            <p:ph type="ftr" sz="quarter" idx="4"/>
          </p:nvPr>
        </p:nvSpPr>
        <p:spPr>
          <a:xfrm>
            <a:off x="0" y="9721850"/>
            <a:ext cx="3078163" cy="512763"/>
          </a:xfrm>
          <a:prstGeom prst="rect">
            <a:avLst/>
          </a:prstGeom>
        </p:spPr>
        <p:txBody>
          <a:bodyPr vert="horz" lIns="91440" tIns="45720" rIns="91440" bIns="45720" rtlCol="0" anchor="b"/>
          <a:lstStyle>
            <a:lvl1pPr algn="l">
              <a:defRPr sz="1200"/>
            </a:lvl1pPr>
          </a:lstStyle>
          <a:p>
            <a:pPr fontAlgn="auto"/>
            <a:endParaRPr lang="zh-CN" altLang="en-US" strike="noStrike" noProof="1"/>
          </a:p>
        </p:txBody>
      </p:sp>
      <p:sp>
        <p:nvSpPr>
          <p:cNvPr id="7" name="灯片编号占位符 6"/>
          <p:cNvSpPr>
            <a:spLocks noGrp="1"/>
          </p:cNvSpPr>
          <p:nvPr>
            <p:ph type="sldNum" sz="quarter" idx="5"/>
          </p:nvPr>
        </p:nvSpPr>
        <p:spPr>
          <a:xfrm>
            <a:off x="4024313" y="9721850"/>
            <a:ext cx="3078163" cy="512763"/>
          </a:xfrm>
          <a:prstGeom prst="rect">
            <a:avLst/>
          </a:prstGeom>
        </p:spPr>
        <p:txBody>
          <a:bodyPr vert="horz" lIns="91440" tIns="45720" rIns="91440" bIns="45720" rtlCol="0" anchor="b"/>
          <a:lstStyle>
            <a:lvl1pPr algn="r">
              <a:defRPr sz="1200"/>
            </a:lvl1pPr>
          </a:lstStyle>
          <a:p>
            <a:pPr fontAlgn="auto"/>
            <a:fld id="{85D0DACE-38E0-42D2-9336-2B707D34BC6D}" type="slidenum">
              <a:rPr lang="zh-CN" altLang="en-US" strike="noStrike" noProof="1" smtClean="0">
                <a:latin typeface="+mn-lt"/>
                <a:ea typeface="+mn-ea"/>
                <a:cs typeface="+mn-cs"/>
              </a:rPr>
            </a:fld>
            <a:endParaRPr lang="zh-CN" altLang="en-US" strike="noStrike" noProof="1"/>
          </a:p>
        </p:txBody>
      </p:sp>
    </p:spTree>
  </p:cSld>
  <p:clrMap bg1="lt1" tx1="dk1" bg2="lt2" tx2="dk2" accent1="accent1" accent2="accent2" accent3="accent3" accent4="accent4" accent5="accent5" accent6="accent6" hlink="hlink" folHlink="folHlink"/>
  <p:hf sldNum="0"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p:nvPr>
        </p:nvSpPr>
        <p:spPr/>
      </p:sp>
      <p:sp>
        <p:nvSpPr>
          <p:cNvPr id="3" name="文本占位符 2"/>
          <p:cNvSpPr/>
          <p:nvPr>
            <p:ph type="body"/>
          </p:nvPr>
        </p:nvSpPr>
        <p:spPr/>
        <p:txBody>
          <a:bodyPr/>
          <a:p>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hasCustomPrompt="1"/>
          </p:nvPr>
        </p:nvSpPr>
        <p:spPr>
          <a:xfrm>
            <a:off x="1524000" y="1322962"/>
            <a:ext cx="9144000" cy="2187001"/>
          </a:xfrm>
        </p:spPr>
        <p:txBody>
          <a:bodyPr anchor="b">
            <a:normAutofit/>
          </a:bodyPr>
          <a:lstStyle>
            <a:lvl1pPr algn="ctr">
              <a:lnSpc>
                <a:spcPct val="130000"/>
              </a:lnSpc>
              <a:defRPr sz="6000">
                <a:effectLst>
                  <a:outerShdw blurRad="38100" dist="38100" dir="2700000" algn="tl">
                    <a:srgbClr val="000000">
                      <a:alpha val="43137"/>
                    </a:srgbClr>
                  </a:outerShdw>
                </a:effectLst>
              </a:defRPr>
            </a:lvl1pPr>
          </a:lstStyle>
          <a:p>
            <a:pPr fontAlgn="auto"/>
            <a:r>
              <a:rPr lang="zh-CN" altLang="en-US" strike="noStrike" noProof="1" dirty="0"/>
              <a:t>单击此处添加标题</a:t>
            </a:r>
            <a:endParaRPr lang="zh-CN" altLang="en-US" strike="noStrike" noProof="1" dirty="0"/>
          </a:p>
        </p:txBody>
      </p:sp>
      <p:sp>
        <p:nvSpPr>
          <p:cNvPr id="3" name="副标题 2"/>
          <p:cNvSpPr>
            <a:spLocks noGrp="1"/>
          </p:cNvSpPr>
          <p:nvPr>
            <p:ph type="subTitle" idx="1" hasCustomPrompt="1"/>
          </p:nvPr>
        </p:nvSpPr>
        <p:spPr>
          <a:xfrm>
            <a:off x="1524000" y="3602038"/>
            <a:ext cx="9144000" cy="1655762"/>
          </a:xfrm>
        </p:spPr>
        <p:txBody>
          <a:bodyPr>
            <a:normAutofit/>
          </a:bodyPr>
          <a:lstStyle>
            <a:lvl1pPr marL="0" indent="0" algn="ctr">
              <a:buNone/>
              <a:defRPr sz="1800">
                <a:solidFill>
                  <a:schemeClr val="tx1">
                    <a:lumMod val="75000"/>
                    <a:lumOff val="25000"/>
                  </a:schemeClr>
                </a:solidFill>
                <a:effectLst/>
                <a:latin typeface="+mj-lt"/>
                <a:ea typeface="+mj-ea"/>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fontAlgn="auto"/>
            <a:r>
              <a:rPr lang="zh-CN" altLang="en-US" strike="noStrike" noProof="1" dirty="0"/>
              <a:t>单击此处添加副标题</a:t>
            </a:r>
            <a:endParaRPr lang="zh-CN" altLang="en-US" strike="noStrike" noProof="1" dirty="0"/>
          </a:p>
        </p:txBody>
      </p:sp>
      <p:sp>
        <p:nvSpPr>
          <p:cNvPr id="4" name="日期占位符 3"/>
          <p:cNvSpPr>
            <a:spLocks noGrp="1"/>
          </p:cNvSpPr>
          <p:nvPr>
            <p:ph type="dt" sz="half" idx="10"/>
          </p:nvPr>
        </p:nvSpPr>
        <p:spPr/>
        <p:txBody>
          <a:bodyPr/>
          <a:p>
            <a:pPr fontAlgn="auto"/>
            <a:fld id="{760FBDFE-C587-4B4C-A407-44438C67B59E}" type="datetimeFigureOut">
              <a:rPr lang="zh-CN" altLang="en-US" strike="noStrike" noProof="1" smtClean="0">
                <a:latin typeface="+mn-lt"/>
                <a:ea typeface="+mn-ea"/>
                <a:cs typeface="+mn-cs"/>
              </a:rPr>
            </a:fld>
            <a:endParaRPr lang="zh-CN" altLang="en-US" strike="noStrike" noProof="1"/>
          </a:p>
        </p:txBody>
      </p:sp>
      <p:sp>
        <p:nvSpPr>
          <p:cNvPr id="5" name="页脚占位符 4"/>
          <p:cNvSpPr>
            <a:spLocks noGrp="1"/>
          </p:cNvSpPr>
          <p:nvPr>
            <p:ph type="ftr" sz="quarter" idx="11"/>
          </p:nvPr>
        </p:nvSpPr>
        <p:spPr/>
        <p:txBody>
          <a:bodyPr/>
          <a:p>
            <a:pPr fontAlgn="auto"/>
            <a:endParaRPr lang="zh-CN" altLang="en-US" strike="noStrike" noProof="1"/>
          </a:p>
        </p:txBody>
      </p:sp>
      <p:sp>
        <p:nvSpPr>
          <p:cNvPr id="6" name="灯片编号占位符 5"/>
          <p:cNvSpPr>
            <a:spLocks noGrp="1"/>
          </p:cNvSpPr>
          <p:nvPr>
            <p:ph type="sldNum" sz="quarter" idx="12"/>
          </p:nvPr>
        </p:nvSpPr>
        <p:spPr/>
        <p:txBody>
          <a:bodyPr/>
          <a:p>
            <a:pPr fontAlgn="auto"/>
            <a:fld id="{49AE70B2-8BF9-45C0-BB95-33D1B9D3A854}" type="slidenum">
              <a:rPr lang="zh-CN" altLang="en-US" strike="noStrike" noProof="1" smtClean="0">
                <a:latin typeface="+mn-lt"/>
                <a:ea typeface="+mn-ea"/>
                <a:cs typeface="+mn-cs"/>
              </a:rPr>
            </a:fld>
            <a:endParaRPr lang="zh-CN" altLang="en-US" strike="noStrike" noProof="1"/>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内容">
    <p:spTree>
      <p:nvGrpSpPr>
        <p:cNvPr id="1" name=""/>
        <p:cNvGrpSpPr/>
        <p:nvPr/>
      </p:nvGrpSpPr>
      <p:grpSpPr>
        <a:xfrm>
          <a:off x="0" y="0"/>
          <a:ext cx="0" cy="0"/>
          <a:chOff x="0" y="0"/>
          <a:chExt cx="0" cy="0"/>
        </a:xfrm>
      </p:grpSpPr>
      <p:sp>
        <p:nvSpPr>
          <p:cNvPr id="7" name="内容占位符 6"/>
          <p:cNvSpPr>
            <a:spLocks noGrp="1"/>
          </p:cNvSpPr>
          <p:nvPr>
            <p:ph sz="quarter" idx="13"/>
          </p:nvPr>
        </p:nvSpPr>
        <p:spPr>
          <a:xfrm>
            <a:off x="838200" y="551543"/>
            <a:ext cx="10515600" cy="5558971"/>
          </a:xfrm>
        </p:spPr>
        <p:txBody>
          <a:bodyPr/>
          <a:lstStyle/>
          <a:p>
            <a:pPr lvl="0" fontAlgn="auto"/>
            <a:r>
              <a:rPr lang="zh-CN" altLang="en-US" strike="noStrike" noProof="1" dirty="0"/>
              <a:t>单击此处编辑母版文本样式</a:t>
            </a:r>
            <a:endParaRPr lang="zh-CN" altLang="en-US" strike="noStrike" noProof="1" dirty="0"/>
          </a:p>
          <a:p>
            <a:pPr lvl="1" fontAlgn="auto"/>
            <a:r>
              <a:rPr lang="zh-CN" altLang="en-US" strike="noStrike" noProof="1" dirty="0"/>
              <a:t>第二级</a:t>
            </a:r>
            <a:endParaRPr lang="zh-CN" altLang="en-US" strike="noStrike" noProof="1" dirty="0"/>
          </a:p>
          <a:p>
            <a:pPr lvl="2" fontAlgn="auto"/>
            <a:r>
              <a:rPr lang="zh-CN" altLang="en-US" strike="noStrike" noProof="1" dirty="0"/>
              <a:t>第三级</a:t>
            </a:r>
            <a:endParaRPr lang="zh-CN" altLang="en-US" strike="noStrike" noProof="1" dirty="0"/>
          </a:p>
          <a:p>
            <a:pPr lvl="3" fontAlgn="auto"/>
            <a:r>
              <a:rPr lang="zh-CN" altLang="en-US" strike="noStrike" noProof="1" dirty="0"/>
              <a:t>第四级</a:t>
            </a:r>
            <a:endParaRPr lang="zh-CN" altLang="en-US" strike="noStrike" noProof="1" dirty="0"/>
          </a:p>
          <a:p>
            <a:pPr lvl="4" fontAlgn="auto"/>
            <a:r>
              <a:rPr lang="zh-CN" altLang="en-US" strike="noStrike" noProof="1" dirty="0"/>
              <a:t>第五级</a:t>
            </a:r>
            <a:endParaRPr lang="zh-CN" altLang="en-US" strike="noStrike" noProof="1" dirty="0"/>
          </a:p>
        </p:txBody>
      </p:sp>
      <p:sp>
        <p:nvSpPr>
          <p:cNvPr id="2" name="日期占位符 1"/>
          <p:cNvSpPr>
            <a:spLocks noGrp="1"/>
          </p:cNvSpPr>
          <p:nvPr>
            <p:ph type="dt" sz="half" idx="14"/>
          </p:nvPr>
        </p:nvSpPr>
        <p:spPr/>
        <p:txBody>
          <a:bodyPr/>
          <a:p>
            <a:pPr fontAlgn="auto"/>
            <a:fld id="{760FBDFE-C587-4B4C-A407-44438C67B59E}" type="datetimeFigureOut">
              <a:rPr lang="zh-CN" altLang="en-US" strike="noStrike" noProof="1" smtClean="0">
                <a:latin typeface="+mn-lt"/>
                <a:ea typeface="+mn-ea"/>
                <a:cs typeface="+mn-cs"/>
              </a:rPr>
            </a:fld>
            <a:endParaRPr lang="zh-CN" altLang="en-US" strike="noStrike" noProof="1"/>
          </a:p>
        </p:txBody>
      </p:sp>
      <p:sp>
        <p:nvSpPr>
          <p:cNvPr id="3" name="页脚占位符 2"/>
          <p:cNvSpPr>
            <a:spLocks noGrp="1"/>
          </p:cNvSpPr>
          <p:nvPr>
            <p:ph type="ftr" sz="quarter" idx="15"/>
          </p:nvPr>
        </p:nvSpPr>
        <p:spPr/>
        <p:txBody>
          <a:bodyPr/>
          <a:p>
            <a:pPr fontAlgn="auto"/>
            <a:endParaRPr lang="zh-CN" altLang="en-US" strike="noStrike" noProof="1"/>
          </a:p>
        </p:txBody>
      </p:sp>
      <p:sp>
        <p:nvSpPr>
          <p:cNvPr id="4" name="灯片编号占位符 3"/>
          <p:cNvSpPr>
            <a:spLocks noGrp="1"/>
          </p:cNvSpPr>
          <p:nvPr>
            <p:ph type="sldNum" sz="quarter" idx="16"/>
          </p:nvPr>
        </p:nvSpPr>
        <p:spPr/>
        <p:txBody>
          <a:bodyPr/>
          <a:p>
            <a:pPr fontAlgn="auto"/>
            <a:fld id="{49AE70B2-8BF9-45C0-BB95-33D1B9D3A854}" type="slidenum">
              <a:rPr lang="zh-CN" altLang="en-US" strike="noStrike" noProof="1" smtClean="0">
                <a:latin typeface="+mn-lt"/>
                <a:ea typeface="+mn-ea"/>
                <a:cs typeface="+mn-cs"/>
              </a:rPr>
            </a:fld>
            <a:endParaRPr lang="zh-CN" altLang="en-US" strike="noStrike" noProof="1"/>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hasCustomPrompt="1"/>
          </p:nvPr>
        </p:nvSpPr>
        <p:spPr>
          <a:xfrm>
            <a:off x="1524000" y="1322962"/>
            <a:ext cx="9144000" cy="2187001"/>
          </a:xfrm>
        </p:spPr>
        <p:txBody>
          <a:bodyPr anchor="b">
            <a:normAutofit/>
          </a:bodyPr>
          <a:lstStyle>
            <a:lvl1pPr algn="ctr">
              <a:lnSpc>
                <a:spcPct val="130000"/>
              </a:lnSpc>
              <a:defRPr sz="6000">
                <a:effectLst>
                  <a:outerShdw blurRad="38100" dist="38100" dir="2700000" algn="tl">
                    <a:srgbClr val="000000">
                      <a:alpha val="43137"/>
                    </a:srgbClr>
                  </a:outerShdw>
                </a:effectLst>
              </a:defRPr>
            </a:lvl1pPr>
          </a:lstStyle>
          <a:p>
            <a:pPr fontAlgn="auto"/>
            <a:r>
              <a:rPr lang="zh-CN" altLang="en-US" strike="noStrike" noProof="1" dirty="0"/>
              <a:t>单击此处添加标题</a:t>
            </a:r>
            <a:endParaRPr lang="zh-CN" altLang="en-US" strike="noStrike" noProof="1" dirty="0"/>
          </a:p>
        </p:txBody>
      </p:sp>
      <p:sp>
        <p:nvSpPr>
          <p:cNvPr id="3" name="副标题 2"/>
          <p:cNvSpPr>
            <a:spLocks noGrp="1"/>
          </p:cNvSpPr>
          <p:nvPr>
            <p:ph type="subTitle" idx="1" hasCustomPrompt="1"/>
          </p:nvPr>
        </p:nvSpPr>
        <p:spPr>
          <a:xfrm>
            <a:off x="1524000" y="3602038"/>
            <a:ext cx="9144000" cy="1655762"/>
          </a:xfrm>
        </p:spPr>
        <p:txBody>
          <a:bodyPr>
            <a:normAutofit/>
          </a:bodyPr>
          <a:lstStyle>
            <a:lvl1pPr marL="0" indent="0" algn="ctr">
              <a:buNone/>
              <a:defRPr sz="1800">
                <a:solidFill>
                  <a:schemeClr val="tx1">
                    <a:lumMod val="75000"/>
                    <a:lumOff val="25000"/>
                  </a:schemeClr>
                </a:solidFill>
                <a:effectLst/>
                <a:latin typeface="+mj-lt"/>
                <a:ea typeface="+mj-ea"/>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fontAlgn="auto"/>
            <a:r>
              <a:rPr lang="zh-CN" altLang="en-US" strike="noStrike" noProof="1" dirty="0"/>
              <a:t>单击此处添加副标题</a:t>
            </a:r>
            <a:endParaRPr lang="zh-CN" altLang="en-US" strike="noStrike" noProof="1" dirty="0"/>
          </a:p>
        </p:txBody>
      </p:sp>
      <p:sp>
        <p:nvSpPr>
          <p:cNvPr id="4" name="日期占位符 3"/>
          <p:cNvSpPr>
            <a:spLocks noGrp="1"/>
          </p:cNvSpPr>
          <p:nvPr>
            <p:ph type="dt" sz="half" idx="10"/>
          </p:nvPr>
        </p:nvSpPr>
        <p:spPr/>
        <p:txBody>
          <a:bodyPr/>
          <a:p>
            <a:pPr fontAlgn="auto"/>
            <a:fld id="{760FBDFE-C587-4B4C-A407-44438C67B59E}" type="datetimeFigureOut">
              <a:rPr lang="zh-CN" altLang="en-US" strike="noStrike" noProof="1" smtClean="0">
                <a:latin typeface="+mn-lt"/>
                <a:ea typeface="+mn-ea"/>
                <a:cs typeface="+mn-cs"/>
              </a:rPr>
            </a:fld>
            <a:endParaRPr lang="zh-CN" altLang="en-US" strike="noStrike" noProof="1"/>
          </a:p>
        </p:txBody>
      </p:sp>
      <p:sp>
        <p:nvSpPr>
          <p:cNvPr id="5" name="页脚占位符 4"/>
          <p:cNvSpPr>
            <a:spLocks noGrp="1"/>
          </p:cNvSpPr>
          <p:nvPr>
            <p:ph type="ftr" sz="quarter" idx="11"/>
          </p:nvPr>
        </p:nvSpPr>
        <p:spPr/>
        <p:txBody>
          <a:bodyPr/>
          <a:p>
            <a:pPr fontAlgn="auto"/>
            <a:endParaRPr lang="zh-CN" altLang="en-US" strike="noStrike" noProof="1"/>
          </a:p>
        </p:txBody>
      </p:sp>
      <p:sp>
        <p:nvSpPr>
          <p:cNvPr id="6" name="灯片编号占位符 5"/>
          <p:cNvSpPr>
            <a:spLocks noGrp="1"/>
          </p:cNvSpPr>
          <p:nvPr>
            <p:ph type="sldNum" sz="quarter" idx="12"/>
          </p:nvPr>
        </p:nvSpPr>
        <p:spPr/>
        <p:txBody>
          <a:bodyPr/>
          <a:p>
            <a:pPr fontAlgn="auto"/>
            <a:fld id="{49AE70B2-8BF9-45C0-BB95-33D1B9D3A854}" type="slidenum">
              <a:rPr lang="zh-CN" altLang="en-US" strike="noStrike" noProof="1" smtClean="0">
                <a:latin typeface="+mn-lt"/>
                <a:ea typeface="+mn-ea"/>
                <a:cs typeface="+mn-cs"/>
              </a:rPr>
            </a:fld>
            <a:endParaRPr lang="zh-CN" altLang="en-US" strike="noStrike" noProof="1"/>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647700" y="258445"/>
            <a:ext cx="10515600" cy="1325563"/>
          </a:xfrm>
        </p:spPr>
        <p:txBody>
          <a:bodyPr anchor="ctr" anchorCtr="0">
            <a:normAutofit/>
          </a:bodyPr>
          <a:lstStyle>
            <a:lvl1pPr>
              <a:defRPr sz="2400" b="1">
                <a:effectLst>
                  <a:outerShdw blurRad="38100" dist="38100" dir="2700000" algn="tl">
                    <a:srgbClr val="000000">
                      <a:alpha val="43137"/>
                    </a:srgbClr>
                  </a:outerShdw>
                </a:effectLst>
              </a:defRPr>
            </a:lvl1pPr>
          </a:lstStyle>
          <a:p>
            <a:pPr fontAlgn="auto"/>
            <a:r>
              <a:rPr lang="zh-CN" altLang="en-US" strike="noStrike" noProof="1" dirty="0"/>
              <a:t>单击此处编辑母版标题样式</a:t>
            </a:r>
            <a:endParaRPr lang="zh-CN" altLang="en-US" strike="noStrike" noProof="1" dirty="0"/>
          </a:p>
        </p:txBody>
      </p:sp>
      <p:sp>
        <p:nvSpPr>
          <p:cNvPr id="3" name="内容占位符 2"/>
          <p:cNvSpPr>
            <a:spLocks noGrp="1"/>
          </p:cNvSpPr>
          <p:nvPr>
            <p:ph idx="1"/>
          </p:nvPr>
        </p:nvSpPr>
        <p:spPr>
          <a:xfrm>
            <a:off x="647700" y="1825625"/>
            <a:ext cx="10515600" cy="4351338"/>
          </a:xfrm>
        </p:spPr>
        <p:txBody>
          <a:bodyPr>
            <a:normAutofit/>
          </a:bodyPr>
          <a:lstStyle>
            <a:lvl1pPr>
              <a:defRPr sz="2000">
                <a:solidFill>
                  <a:schemeClr val="tx1">
                    <a:lumMod val="75000"/>
                    <a:lumOff val="25000"/>
                  </a:schemeClr>
                </a:solidFill>
              </a:defRPr>
            </a:lvl1pPr>
            <a:lvl2pPr>
              <a:defRPr sz="1800">
                <a:solidFill>
                  <a:schemeClr val="tx1">
                    <a:lumMod val="75000"/>
                    <a:lumOff val="25000"/>
                  </a:schemeClr>
                </a:solidFill>
              </a:defRPr>
            </a:lvl2pPr>
            <a:lvl3pPr>
              <a:defRPr sz="1600">
                <a:solidFill>
                  <a:schemeClr val="tx1">
                    <a:lumMod val="75000"/>
                    <a:lumOff val="25000"/>
                  </a:schemeClr>
                </a:solidFill>
              </a:defRPr>
            </a:lvl3pPr>
            <a:lvl4pPr>
              <a:defRPr sz="1600">
                <a:solidFill>
                  <a:schemeClr val="tx1">
                    <a:lumMod val="75000"/>
                    <a:lumOff val="25000"/>
                  </a:schemeClr>
                </a:solidFill>
              </a:defRPr>
            </a:lvl4pPr>
            <a:lvl5pPr>
              <a:defRPr sz="1600">
                <a:solidFill>
                  <a:schemeClr val="tx1">
                    <a:lumMod val="75000"/>
                    <a:lumOff val="25000"/>
                  </a:schemeClr>
                </a:solidFill>
              </a:defRPr>
            </a:lvl5pPr>
          </a:lstStyle>
          <a:p>
            <a:pPr lvl="0" fontAlgn="auto"/>
            <a:r>
              <a:rPr lang="zh-CN" altLang="en-US" strike="noStrike" noProof="1" dirty="0"/>
              <a:t>单击此处编辑母版文本样式</a:t>
            </a:r>
            <a:endParaRPr lang="zh-CN" altLang="en-US" strike="noStrike" noProof="1" dirty="0"/>
          </a:p>
          <a:p>
            <a:pPr lvl="1" fontAlgn="auto"/>
            <a:r>
              <a:rPr lang="zh-CN" altLang="en-US" strike="noStrike" noProof="1" dirty="0"/>
              <a:t>第二级</a:t>
            </a:r>
            <a:endParaRPr lang="zh-CN" altLang="en-US" strike="noStrike" noProof="1" dirty="0"/>
          </a:p>
          <a:p>
            <a:pPr lvl="2" fontAlgn="auto"/>
            <a:r>
              <a:rPr lang="zh-CN" altLang="en-US" strike="noStrike" noProof="1" dirty="0"/>
              <a:t>第三级</a:t>
            </a:r>
            <a:endParaRPr lang="zh-CN" altLang="en-US" strike="noStrike" noProof="1" dirty="0"/>
          </a:p>
          <a:p>
            <a:pPr lvl="3" fontAlgn="auto"/>
            <a:r>
              <a:rPr lang="zh-CN" altLang="en-US" strike="noStrike" noProof="1" dirty="0"/>
              <a:t>第四级</a:t>
            </a:r>
            <a:endParaRPr lang="zh-CN" altLang="en-US" strike="noStrike" noProof="1" dirty="0"/>
          </a:p>
          <a:p>
            <a:pPr lvl="4" fontAlgn="auto"/>
            <a:r>
              <a:rPr lang="zh-CN" altLang="en-US" strike="noStrike" noProof="1" dirty="0"/>
              <a:t>第五级</a:t>
            </a:r>
            <a:endParaRPr lang="zh-CN" altLang="en-US" strike="noStrike" noProof="1" dirty="0"/>
          </a:p>
        </p:txBody>
      </p:sp>
      <p:sp>
        <p:nvSpPr>
          <p:cNvPr id="4" name="日期占位符 3"/>
          <p:cNvSpPr>
            <a:spLocks noGrp="1"/>
          </p:cNvSpPr>
          <p:nvPr>
            <p:ph type="dt" sz="half" idx="10"/>
          </p:nvPr>
        </p:nvSpPr>
        <p:spPr/>
        <p:txBody>
          <a:bodyPr/>
          <a:p>
            <a:pPr fontAlgn="auto"/>
            <a:fld id="{760FBDFE-C587-4B4C-A407-44438C67B59E}" type="datetimeFigureOut">
              <a:rPr lang="zh-CN" altLang="en-US" strike="noStrike" noProof="1" smtClean="0">
                <a:latin typeface="+mn-lt"/>
                <a:ea typeface="+mn-ea"/>
                <a:cs typeface="+mn-cs"/>
              </a:rPr>
            </a:fld>
            <a:endParaRPr lang="zh-CN" altLang="en-US" strike="noStrike" noProof="1"/>
          </a:p>
        </p:txBody>
      </p:sp>
      <p:sp>
        <p:nvSpPr>
          <p:cNvPr id="5" name="页脚占位符 4"/>
          <p:cNvSpPr>
            <a:spLocks noGrp="1"/>
          </p:cNvSpPr>
          <p:nvPr>
            <p:ph type="ftr" sz="quarter" idx="11"/>
          </p:nvPr>
        </p:nvSpPr>
        <p:spPr/>
        <p:txBody>
          <a:bodyPr/>
          <a:p>
            <a:pPr fontAlgn="auto"/>
            <a:endParaRPr lang="zh-CN" altLang="en-US" strike="noStrike" noProof="1"/>
          </a:p>
        </p:txBody>
      </p:sp>
      <p:sp>
        <p:nvSpPr>
          <p:cNvPr id="6" name="灯片编号占位符 5"/>
          <p:cNvSpPr>
            <a:spLocks noGrp="1"/>
          </p:cNvSpPr>
          <p:nvPr>
            <p:ph type="sldNum" sz="quarter" idx="12"/>
          </p:nvPr>
        </p:nvSpPr>
        <p:spPr/>
        <p:txBody>
          <a:bodyPr/>
          <a:p>
            <a:pPr fontAlgn="auto"/>
            <a:fld id="{49AE70B2-8BF9-45C0-BB95-33D1B9D3A854}" type="slidenum">
              <a:rPr lang="zh-CN" altLang="en-US" strike="noStrike" noProof="1" smtClean="0">
                <a:latin typeface="+mn-lt"/>
                <a:ea typeface="+mn-ea"/>
                <a:cs typeface="+mn-cs"/>
              </a:rPr>
            </a:fld>
            <a:endParaRPr lang="zh-CN" altLang="en-US" strike="noStrike" noProof="1"/>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3751117"/>
            <a:ext cx="7321550" cy="811357"/>
          </a:xfrm>
        </p:spPr>
        <p:txBody>
          <a:bodyPr anchor="b">
            <a:normAutofit/>
          </a:bodyPr>
          <a:lstStyle>
            <a:lvl1pPr>
              <a:defRPr sz="4000">
                <a:effectLst>
                  <a:outerShdw blurRad="38100" dist="38100" dir="2700000" algn="tl">
                    <a:srgbClr val="000000">
                      <a:alpha val="43137"/>
                    </a:srgbClr>
                  </a:outerShdw>
                </a:effectLst>
              </a:defRPr>
            </a:lvl1pPr>
          </a:lstStyle>
          <a:p>
            <a:pPr fontAlgn="auto"/>
            <a:r>
              <a:rPr lang="zh-CN" altLang="en-US" strike="noStrike" noProof="1" dirty="0"/>
              <a:t>单击此处编辑母版标题样式</a:t>
            </a:r>
            <a:endParaRPr lang="zh-CN" altLang="en-US" strike="noStrike" noProof="1" dirty="0"/>
          </a:p>
        </p:txBody>
      </p:sp>
      <p:sp>
        <p:nvSpPr>
          <p:cNvPr id="3" name="文本占位符 2"/>
          <p:cNvSpPr>
            <a:spLocks noGrp="1"/>
          </p:cNvSpPr>
          <p:nvPr>
            <p:ph type="body" idx="1"/>
          </p:nvPr>
        </p:nvSpPr>
        <p:spPr>
          <a:xfrm>
            <a:off x="831850" y="4610028"/>
            <a:ext cx="7321550" cy="647555"/>
          </a:xfrm>
        </p:spPr>
        <p:txBody>
          <a:bodyPr>
            <a:normAutofit/>
          </a:bodyPr>
          <a:lstStyle>
            <a:lvl1pPr marL="0" indent="0">
              <a:buNone/>
              <a:defRPr sz="18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fontAlgn="auto"/>
            <a:r>
              <a:rPr lang="zh-CN" altLang="en-US" strike="noStrike" noProof="1" dirty="0"/>
              <a:t>单击此处编辑母版文本样式</a:t>
            </a:r>
            <a:endParaRPr lang="zh-CN" altLang="en-US" strike="noStrike" noProof="1" dirty="0"/>
          </a:p>
        </p:txBody>
      </p:sp>
      <p:sp>
        <p:nvSpPr>
          <p:cNvPr id="4" name="日期占位符 3"/>
          <p:cNvSpPr>
            <a:spLocks noGrp="1"/>
          </p:cNvSpPr>
          <p:nvPr>
            <p:ph type="dt" sz="half" idx="10"/>
          </p:nvPr>
        </p:nvSpPr>
        <p:spPr/>
        <p:txBody>
          <a:bodyPr/>
          <a:p>
            <a:pPr fontAlgn="auto"/>
            <a:fld id="{760FBDFE-C587-4B4C-A407-44438C67B59E}" type="datetimeFigureOut">
              <a:rPr lang="zh-CN" altLang="en-US" strike="noStrike" noProof="1" smtClean="0">
                <a:latin typeface="+mn-lt"/>
                <a:ea typeface="+mn-ea"/>
                <a:cs typeface="+mn-cs"/>
              </a:rPr>
            </a:fld>
            <a:endParaRPr lang="zh-CN" altLang="en-US" strike="noStrike" noProof="1"/>
          </a:p>
        </p:txBody>
      </p:sp>
      <p:sp>
        <p:nvSpPr>
          <p:cNvPr id="5" name="页脚占位符 4"/>
          <p:cNvSpPr>
            <a:spLocks noGrp="1"/>
          </p:cNvSpPr>
          <p:nvPr>
            <p:ph type="ftr" sz="quarter" idx="11"/>
          </p:nvPr>
        </p:nvSpPr>
        <p:spPr/>
        <p:txBody>
          <a:bodyPr/>
          <a:p>
            <a:pPr fontAlgn="auto"/>
            <a:endParaRPr lang="zh-CN" altLang="en-US" strike="noStrike" noProof="1"/>
          </a:p>
        </p:txBody>
      </p:sp>
      <p:sp>
        <p:nvSpPr>
          <p:cNvPr id="6" name="灯片编号占位符 5"/>
          <p:cNvSpPr>
            <a:spLocks noGrp="1"/>
          </p:cNvSpPr>
          <p:nvPr>
            <p:ph type="sldNum" sz="quarter" idx="12"/>
          </p:nvPr>
        </p:nvSpPr>
        <p:spPr/>
        <p:txBody>
          <a:bodyPr/>
          <a:p>
            <a:pPr fontAlgn="auto"/>
            <a:fld id="{49AE70B2-8BF9-45C0-BB95-33D1B9D3A854}" type="slidenum">
              <a:rPr lang="zh-CN" altLang="en-US" strike="noStrike" noProof="1" smtClean="0">
                <a:latin typeface="+mn-lt"/>
                <a:ea typeface="+mn-ea"/>
                <a:cs typeface="+mn-cs"/>
              </a:rPr>
            </a:fld>
            <a:endParaRPr lang="zh-CN" altLang="en-US" strike="noStrike" noProof="1"/>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a:xfrm>
            <a:off x="647700" y="258445"/>
            <a:ext cx="10515600" cy="1325563"/>
          </a:xfrm>
        </p:spPr>
        <p:txBody>
          <a:bodyPr>
            <a:normAutofit/>
          </a:bodyPr>
          <a:lstStyle>
            <a:lvl1pPr>
              <a:defRPr sz="2400" b="1" i="0">
                <a:effectLst>
                  <a:outerShdw blurRad="38100" dist="38100" dir="2700000" algn="tl">
                    <a:srgbClr val="000000">
                      <a:alpha val="43137"/>
                    </a:srgbClr>
                  </a:outerShdw>
                </a:effectLst>
              </a:defRPr>
            </a:lvl1pPr>
          </a:lstStyle>
          <a:p>
            <a:pPr fontAlgn="auto"/>
            <a:r>
              <a:rPr lang="zh-CN" altLang="en-US" strike="noStrike" noProof="1" dirty="0"/>
              <a:t>单击此处编辑母版标题样式</a:t>
            </a:r>
            <a:endParaRPr lang="zh-CN" altLang="en-US" strike="noStrike" noProof="1" dirty="0"/>
          </a:p>
        </p:txBody>
      </p:sp>
      <p:sp>
        <p:nvSpPr>
          <p:cNvPr id="3" name="内容占位符 2"/>
          <p:cNvSpPr>
            <a:spLocks noGrp="1"/>
          </p:cNvSpPr>
          <p:nvPr>
            <p:ph sz="half" idx="1"/>
          </p:nvPr>
        </p:nvSpPr>
        <p:spPr>
          <a:xfrm>
            <a:off x="647700" y="1825625"/>
            <a:ext cx="5181600" cy="4351338"/>
          </a:xfrm>
        </p:spPr>
        <p:txBody>
          <a:bodyPr>
            <a:normAutofit/>
          </a:bodyPr>
          <a:lstStyle>
            <a:lvl1pPr>
              <a:lnSpc>
                <a:spcPct val="150000"/>
              </a:lnSpc>
              <a:defRPr sz="2000">
                <a:solidFill>
                  <a:schemeClr val="tx1">
                    <a:lumMod val="75000"/>
                    <a:lumOff val="25000"/>
                  </a:schemeClr>
                </a:solidFill>
              </a:defRPr>
            </a:lvl1pPr>
            <a:lvl2pPr>
              <a:lnSpc>
                <a:spcPct val="150000"/>
              </a:lnSpc>
              <a:defRPr sz="1800">
                <a:solidFill>
                  <a:schemeClr val="tx1">
                    <a:lumMod val="75000"/>
                    <a:lumOff val="25000"/>
                  </a:schemeClr>
                </a:solidFill>
              </a:defRPr>
            </a:lvl2pPr>
            <a:lvl3pPr>
              <a:lnSpc>
                <a:spcPct val="150000"/>
              </a:lnSpc>
              <a:defRPr sz="1600">
                <a:solidFill>
                  <a:schemeClr val="tx1">
                    <a:lumMod val="75000"/>
                    <a:lumOff val="25000"/>
                  </a:schemeClr>
                </a:solidFill>
              </a:defRPr>
            </a:lvl3pPr>
            <a:lvl4pPr>
              <a:lnSpc>
                <a:spcPct val="150000"/>
              </a:lnSpc>
              <a:defRPr sz="1600">
                <a:solidFill>
                  <a:schemeClr val="tx1">
                    <a:lumMod val="75000"/>
                    <a:lumOff val="25000"/>
                  </a:schemeClr>
                </a:solidFill>
              </a:defRPr>
            </a:lvl4pPr>
            <a:lvl5pPr>
              <a:lnSpc>
                <a:spcPct val="150000"/>
              </a:lnSpc>
              <a:defRPr sz="1600">
                <a:solidFill>
                  <a:schemeClr val="tx1">
                    <a:lumMod val="75000"/>
                    <a:lumOff val="25000"/>
                  </a:schemeClr>
                </a:solidFill>
              </a:defRPr>
            </a:lvl5pPr>
          </a:lstStyle>
          <a:p>
            <a:pPr lvl="0" fontAlgn="auto"/>
            <a:r>
              <a:rPr lang="zh-CN" altLang="en-US" strike="noStrike" noProof="1" dirty="0"/>
              <a:t>单击此处编辑母版文本样式</a:t>
            </a:r>
            <a:endParaRPr lang="zh-CN" altLang="en-US" strike="noStrike" noProof="1" dirty="0"/>
          </a:p>
          <a:p>
            <a:pPr lvl="1" fontAlgn="auto"/>
            <a:r>
              <a:rPr lang="zh-CN" altLang="en-US" strike="noStrike" noProof="1" dirty="0"/>
              <a:t>第二级</a:t>
            </a:r>
            <a:endParaRPr lang="zh-CN" altLang="en-US" strike="noStrike" noProof="1" dirty="0"/>
          </a:p>
          <a:p>
            <a:pPr lvl="2" fontAlgn="auto"/>
            <a:r>
              <a:rPr lang="zh-CN" altLang="en-US" strike="noStrike" noProof="1" dirty="0"/>
              <a:t>第三级</a:t>
            </a:r>
            <a:endParaRPr lang="zh-CN" altLang="en-US" strike="noStrike" noProof="1" dirty="0"/>
          </a:p>
          <a:p>
            <a:pPr lvl="3" fontAlgn="auto"/>
            <a:r>
              <a:rPr lang="zh-CN" altLang="en-US" strike="noStrike" noProof="1" dirty="0"/>
              <a:t>第四级</a:t>
            </a:r>
            <a:endParaRPr lang="zh-CN" altLang="en-US" strike="noStrike" noProof="1" dirty="0"/>
          </a:p>
          <a:p>
            <a:pPr lvl="4" fontAlgn="auto"/>
            <a:r>
              <a:rPr lang="zh-CN" altLang="en-US" strike="noStrike" noProof="1" dirty="0"/>
              <a:t>第五级</a:t>
            </a:r>
            <a:endParaRPr lang="zh-CN" altLang="en-US" strike="noStrike" noProof="1" dirty="0"/>
          </a:p>
        </p:txBody>
      </p:sp>
      <p:sp>
        <p:nvSpPr>
          <p:cNvPr id="4" name="内容占位符 3"/>
          <p:cNvSpPr>
            <a:spLocks noGrp="1"/>
          </p:cNvSpPr>
          <p:nvPr>
            <p:ph sz="half" idx="2"/>
          </p:nvPr>
        </p:nvSpPr>
        <p:spPr>
          <a:xfrm>
            <a:off x="5981700" y="1825625"/>
            <a:ext cx="5181600" cy="4351338"/>
          </a:xfrm>
        </p:spPr>
        <p:txBody>
          <a:bodyPr>
            <a:normAutofit/>
          </a:bodyPr>
          <a:lstStyle>
            <a:lvl1pPr>
              <a:lnSpc>
                <a:spcPct val="150000"/>
              </a:lnSpc>
              <a:defRPr sz="2000">
                <a:solidFill>
                  <a:schemeClr val="tx1">
                    <a:lumMod val="75000"/>
                    <a:lumOff val="25000"/>
                  </a:schemeClr>
                </a:solidFill>
              </a:defRPr>
            </a:lvl1pPr>
            <a:lvl2pPr>
              <a:lnSpc>
                <a:spcPct val="150000"/>
              </a:lnSpc>
              <a:defRPr sz="1800">
                <a:solidFill>
                  <a:schemeClr val="tx1">
                    <a:lumMod val="75000"/>
                    <a:lumOff val="25000"/>
                  </a:schemeClr>
                </a:solidFill>
              </a:defRPr>
            </a:lvl2pPr>
            <a:lvl3pPr>
              <a:lnSpc>
                <a:spcPct val="150000"/>
              </a:lnSpc>
              <a:defRPr sz="1600">
                <a:solidFill>
                  <a:schemeClr val="tx1">
                    <a:lumMod val="75000"/>
                    <a:lumOff val="25000"/>
                  </a:schemeClr>
                </a:solidFill>
              </a:defRPr>
            </a:lvl3pPr>
            <a:lvl4pPr>
              <a:lnSpc>
                <a:spcPct val="150000"/>
              </a:lnSpc>
              <a:defRPr sz="1600">
                <a:solidFill>
                  <a:schemeClr val="tx1">
                    <a:lumMod val="75000"/>
                    <a:lumOff val="25000"/>
                  </a:schemeClr>
                </a:solidFill>
              </a:defRPr>
            </a:lvl4pPr>
            <a:lvl5pPr>
              <a:lnSpc>
                <a:spcPct val="150000"/>
              </a:lnSpc>
              <a:defRPr sz="1600">
                <a:solidFill>
                  <a:schemeClr val="tx1">
                    <a:lumMod val="75000"/>
                    <a:lumOff val="25000"/>
                  </a:schemeClr>
                </a:solidFill>
              </a:defRPr>
            </a:lvl5pPr>
          </a:lstStyle>
          <a:p>
            <a:pPr lvl="0" fontAlgn="auto"/>
            <a:r>
              <a:rPr lang="zh-CN" altLang="en-US" strike="noStrike" noProof="1" dirty="0"/>
              <a:t>单击此处编辑母版文本样式</a:t>
            </a:r>
            <a:endParaRPr lang="zh-CN" altLang="en-US" strike="noStrike" noProof="1" dirty="0"/>
          </a:p>
          <a:p>
            <a:pPr lvl="1" fontAlgn="auto"/>
            <a:r>
              <a:rPr lang="zh-CN" altLang="en-US" strike="noStrike" noProof="1" dirty="0"/>
              <a:t>第二级</a:t>
            </a:r>
            <a:endParaRPr lang="zh-CN" altLang="en-US" strike="noStrike" noProof="1" dirty="0"/>
          </a:p>
          <a:p>
            <a:pPr lvl="2" fontAlgn="auto"/>
            <a:r>
              <a:rPr lang="zh-CN" altLang="en-US" strike="noStrike" noProof="1" dirty="0"/>
              <a:t>第三级</a:t>
            </a:r>
            <a:endParaRPr lang="zh-CN" altLang="en-US" strike="noStrike" noProof="1" dirty="0"/>
          </a:p>
          <a:p>
            <a:pPr lvl="3" fontAlgn="auto"/>
            <a:r>
              <a:rPr lang="zh-CN" altLang="en-US" strike="noStrike" noProof="1" dirty="0"/>
              <a:t>第四级</a:t>
            </a:r>
            <a:endParaRPr lang="zh-CN" altLang="en-US" strike="noStrike" noProof="1" dirty="0"/>
          </a:p>
          <a:p>
            <a:pPr lvl="4" fontAlgn="auto"/>
            <a:r>
              <a:rPr lang="zh-CN" altLang="en-US" strike="noStrike" noProof="1" dirty="0"/>
              <a:t>第五级</a:t>
            </a:r>
            <a:endParaRPr lang="zh-CN" altLang="en-US" strike="noStrike" noProof="1" dirty="0"/>
          </a:p>
        </p:txBody>
      </p:sp>
      <p:sp>
        <p:nvSpPr>
          <p:cNvPr id="5" name="日期占位符 4"/>
          <p:cNvSpPr>
            <a:spLocks noGrp="1"/>
          </p:cNvSpPr>
          <p:nvPr>
            <p:ph type="dt" sz="half" idx="10"/>
          </p:nvPr>
        </p:nvSpPr>
        <p:spPr/>
        <p:txBody>
          <a:bodyPr/>
          <a:p>
            <a:pPr fontAlgn="auto"/>
            <a:fld id="{760FBDFE-C587-4B4C-A407-44438C67B59E}" type="datetimeFigureOut">
              <a:rPr lang="zh-CN" altLang="en-US" strike="noStrike" noProof="1" smtClean="0">
                <a:latin typeface="+mn-lt"/>
                <a:ea typeface="+mn-ea"/>
                <a:cs typeface="+mn-cs"/>
              </a:rPr>
            </a:fld>
            <a:endParaRPr lang="zh-CN" altLang="en-US" strike="noStrike" noProof="1"/>
          </a:p>
        </p:txBody>
      </p:sp>
      <p:sp>
        <p:nvSpPr>
          <p:cNvPr id="6" name="页脚占位符 5"/>
          <p:cNvSpPr>
            <a:spLocks noGrp="1"/>
          </p:cNvSpPr>
          <p:nvPr>
            <p:ph type="ftr" sz="quarter" idx="11"/>
          </p:nvPr>
        </p:nvSpPr>
        <p:spPr/>
        <p:txBody>
          <a:bodyPr/>
          <a:p>
            <a:pPr fontAlgn="auto"/>
            <a:endParaRPr lang="zh-CN" altLang="en-US" strike="noStrike" noProof="1"/>
          </a:p>
        </p:txBody>
      </p:sp>
      <p:sp>
        <p:nvSpPr>
          <p:cNvPr id="7" name="灯片编号占位符 6"/>
          <p:cNvSpPr>
            <a:spLocks noGrp="1"/>
          </p:cNvSpPr>
          <p:nvPr>
            <p:ph type="sldNum" sz="quarter" idx="12"/>
          </p:nvPr>
        </p:nvSpPr>
        <p:spPr/>
        <p:txBody>
          <a:bodyPr/>
          <a:p>
            <a:pPr fontAlgn="auto"/>
            <a:fld id="{49AE70B2-8BF9-45C0-BB95-33D1B9D3A854}" type="slidenum">
              <a:rPr lang="zh-CN" altLang="en-US" strike="noStrike" noProof="1" smtClean="0">
                <a:latin typeface="+mn-lt"/>
                <a:ea typeface="+mn-ea"/>
                <a:cs typeface="+mn-cs"/>
              </a:rPr>
            </a:fld>
            <a:endParaRPr lang="zh-CN" altLang="en-US" strike="noStrike" noProof="1"/>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pPr fontAlgn="auto"/>
            <a:r>
              <a:rPr lang="zh-CN" altLang="en-US" strike="noStrike" noProof="1"/>
              <a:t>单击此处编辑母版标题样式</a:t>
            </a:r>
            <a:endParaRPr lang="zh-CN" altLang="en-US" strike="noStrike" noProof="1"/>
          </a:p>
        </p:txBody>
      </p:sp>
      <p:sp>
        <p:nvSpPr>
          <p:cNvPr id="3" name="文本占位符 2"/>
          <p:cNvSpPr>
            <a:spLocks noGrp="1"/>
          </p:cNvSpPr>
          <p:nvPr>
            <p:ph type="body" idx="1"/>
          </p:nvPr>
        </p:nvSpPr>
        <p:spPr>
          <a:xfrm>
            <a:off x="839788" y="1744961"/>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fontAlgn="auto"/>
            <a:r>
              <a:rPr lang="zh-CN" altLang="en-US" strike="noStrike" noProof="1" dirty="0"/>
              <a:t>单击此处编辑母版文本样式</a:t>
            </a:r>
            <a:endParaRPr lang="zh-CN" altLang="en-US" strike="noStrike" noProof="1" dirty="0"/>
          </a:p>
        </p:txBody>
      </p:sp>
      <p:sp>
        <p:nvSpPr>
          <p:cNvPr id="4" name="内容占位符 3"/>
          <p:cNvSpPr>
            <a:spLocks noGrp="1"/>
          </p:cNvSpPr>
          <p:nvPr>
            <p:ph sz="half" idx="2"/>
          </p:nvPr>
        </p:nvSpPr>
        <p:spPr>
          <a:xfrm>
            <a:off x="839788" y="2615609"/>
            <a:ext cx="5157787" cy="3574054"/>
          </a:xfrm>
        </p:spPr>
        <p:txBody>
          <a:bodyPr/>
          <a:lstStyle/>
          <a:p>
            <a:pPr lvl="0" fontAlgn="auto"/>
            <a:r>
              <a:rPr lang="zh-CN" altLang="en-US" strike="noStrike" noProof="1" dirty="0"/>
              <a:t>单击此处编辑母版文本样式</a:t>
            </a:r>
            <a:endParaRPr lang="zh-CN" altLang="en-US" strike="noStrike" noProof="1" dirty="0"/>
          </a:p>
          <a:p>
            <a:pPr lvl="1" fontAlgn="auto"/>
            <a:r>
              <a:rPr lang="zh-CN" altLang="en-US" strike="noStrike" noProof="1" dirty="0"/>
              <a:t>第二级</a:t>
            </a:r>
            <a:endParaRPr lang="zh-CN" altLang="en-US" strike="noStrike" noProof="1" dirty="0"/>
          </a:p>
          <a:p>
            <a:pPr lvl="2" fontAlgn="auto"/>
            <a:r>
              <a:rPr lang="zh-CN" altLang="en-US" strike="noStrike" noProof="1" dirty="0"/>
              <a:t>第三级</a:t>
            </a:r>
            <a:endParaRPr lang="zh-CN" altLang="en-US" strike="noStrike" noProof="1" dirty="0"/>
          </a:p>
          <a:p>
            <a:pPr lvl="3" fontAlgn="auto"/>
            <a:r>
              <a:rPr lang="zh-CN" altLang="en-US" strike="noStrike" noProof="1" dirty="0"/>
              <a:t>第四级</a:t>
            </a:r>
            <a:endParaRPr lang="zh-CN" altLang="en-US" strike="noStrike" noProof="1" dirty="0"/>
          </a:p>
          <a:p>
            <a:pPr lvl="4" fontAlgn="auto"/>
            <a:r>
              <a:rPr lang="zh-CN" altLang="en-US" strike="noStrike" noProof="1" dirty="0"/>
              <a:t>第五级</a:t>
            </a:r>
            <a:endParaRPr lang="zh-CN" altLang="en-US" strike="noStrike" noProof="1" dirty="0"/>
          </a:p>
        </p:txBody>
      </p:sp>
      <p:sp>
        <p:nvSpPr>
          <p:cNvPr id="5" name="文本占位符 4"/>
          <p:cNvSpPr>
            <a:spLocks noGrp="1"/>
          </p:cNvSpPr>
          <p:nvPr>
            <p:ph type="body" sz="quarter" idx="3"/>
          </p:nvPr>
        </p:nvSpPr>
        <p:spPr>
          <a:xfrm>
            <a:off x="6172200" y="1744961"/>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fontAlgn="auto"/>
            <a:r>
              <a:rPr lang="zh-CN" altLang="en-US" strike="noStrike" noProof="1" dirty="0"/>
              <a:t>单击此处编辑母版文本样式</a:t>
            </a:r>
            <a:endParaRPr lang="zh-CN" altLang="en-US" strike="noStrike" noProof="1" dirty="0"/>
          </a:p>
        </p:txBody>
      </p:sp>
      <p:sp>
        <p:nvSpPr>
          <p:cNvPr id="6" name="内容占位符 5"/>
          <p:cNvSpPr>
            <a:spLocks noGrp="1"/>
          </p:cNvSpPr>
          <p:nvPr>
            <p:ph sz="quarter" idx="4"/>
          </p:nvPr>
        </p:nvSpPr>
        <p:spPr>
          <a:xfrm>
            <a:off x="6172200" y="2615609"/>
            <a:ext cx="5183188" cy="3574054"/>
          </a:xfrm>
        </p:spPr>
        <p:txBody>
          <a:bodyPr/>
          <a:lstStyle/>
          <a:p>
            <a:pPr lvl="0" fontAlgn="auto"/>
            <a:r>
              <a:rPr lang="zh-CN" altLang="en-US" strike="noStrike" noProof="1" dirty="0"/>
              <a:t>单击此处编辑母版文本样式</a:t>
            </a:r>
            <a:endParaRPr lang="zh-CN" altLang="en-US" strike="noStrike" noProof="1" dirty="0"/>
          </a:p>
          <a:p>
            <a:pPr lvl="1" fontAlgn="auto"/>
            <a:r>
              <a:rPr lang="zh-CN" altLang="en-US" strike="noStrike" noProof="1" dirty="0"/>
              <a:t>第二级</a:t>
            </a:r>
            <a:endParaRPr lang="zh-CN" altLang="en-US" strike="noStrike" noProof="1" dirty="0"/>
          </a:p>
          <a:p>
            <a:pPr lvl="2" fontAlgn="auto"/>
            <a:r>
              <a:rPr lang="zh-CN" altLang="en-US" strike="noStrike" noProof="1" dirty="0"/>
              <a:t>第三级</a:t>
            </a:r>
            <a:endParaRPr lang="zh-CN" altLang="en-US" strike="noStrike" noProof="1" dirty="0"/>
          </a:p>
          <a:p>
            <a:pPr lvl="3" fontAlgn="auto"/>
            <a:r>
              <a:rPr lang="zh-CN" altLang="en-US" strike="noStrike" noProof="1" dirty="0"/>
              <a:t>第四级</a:t>
            </a:r>
            <a:endParaRPr lang="zh-CN" altLang="en-US" strike="noStrike" noProof="1" dirty="0"/>
          </a:p>
          <a:p>
            <a:pPr lvl="4" fontAlgn="auto"/>
            <a:r>
              <a:rPr lang="zh-CN" altLang="en-US" strike="noStrike" noProof="1" dirty="0"/>
              <a:t>第五级</a:t>
            </a:r>
            <a:endParaRPr lang="zh-CN" altLang="en-US" strike="noStrike" noProof="1" dirty="0"/>
          </a:p>
        </p:txBody>
      </p:sp>
      <p:sp>
        <p:nvSpPr>
          <p:cNvPr id="7" name="日期占位符 6"/>
          <p:cNvSpPr>
            <a:spLocks noGrp="1"/>
          </p:cNvSpPr>
          <p:nvPr>
            <p:ph type="dt" sz="half" idx="10"/>
          </p:nvPr>
        </p:nvSpPr>
        <p:spPr/>
        <p:txBody>
          <a:bodyPr/>
          <a:p>
            <a:pPr fontAlgn="auto"/>
            <a:fld id="{760FBDFE-C587-4B4C-A407-44438C67B59E}" type="datetimeFigureOut">
              <a:rPr lang="zh-CN" altLang="en-US" strike="noStrike" noProof="1" smtClean="0">
                <a:latin typeface="+mn-lt"/>
                <a:ea typeface="+mn-ea"/>
                <a:cs typeface="+mn-cs"/>
              </a:rPr>
            </a:fld>
            <a:endParaRPr lang="zh-CN" altLang="en-US" strike="noStrike" noProof="1"/>
          </a:p>
        </p:txBody>
      </p:sp>
      <p:sp>
        <p:nvSpPr>
          <p:cNvPr id="8" name="页脚占位符 7"/>
          <p:cNvSpPr>
            <a:spLocks noGrp="1"/>
          </p:cNvSpPr>
          <p:nvPr>
            <p:ph type="ftr" sz="quarter" idx="11"/>
          </p:nvPr>
        </p:nvSpPr>
        <p:spPr/>
        <p:txBody>
          <a:bodyPr/>
          <a:p>
            <a:pPr fontAlgn="auto"/>
            <a:endParaRPr lang="zh-CN" altLang="en-US" strike="noStrike" noProof="1"/>
          </a:p>
        </p:txBody>
      </p:sp>
      <p:sp>
        <p:nvSpPr>
          <p:cNvPr id="9" name="灯片编号占位符 8"/>
          <p:cNvSpPr>
            <a:spLocks noGrp="1"/>
          </p:cNvSpPr>
          <p:nvPr>
            <p:ph type="sldNum" sz="quarter" idx="12"/>
          </p:nvPr>
        </p:nvSpPr>
        <p:spPr/>
        <p:txBody>
          <a:bodyPr/>
          <a:p>
            <a:pPr fontAlgn="auto"/>
            <a:fld id="{49AE70B2-8BF9-45C0-BB95-33D1B9D3A854}" type="slidenum">
              <a:rPr lang="zh-CN" altLang="en-US" strike="noStrike" noProof="1" smtClean="0">
                <a:latin typeface="+mn-lt"/>
                <a:ea typeface="+mn-ea"/>
                <a:cs typeface="+mn-cs"/>
              </a:rPr>
            </a:fld>
            <a:endParaRPr lang="zh-CN" altLang="en-US" strike="noStrike" noProof="1"/>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a:xfrm>
            <a:off x="838200" y="2766219"/>
            <a:ext cx="10515600" cy="1325563"/>
          </a:xfrm>
        </p:spPr>
        <p:txBody>
          <a:bodyPr>
            <a:normAutofit/>
          </a:bodyPr>
          <a:lstStyle>
            <a:lvl1pPr algn="ctr">
              <a:defRPr sz="4800" b="0">
                <a:effectLst>
                  <a:outerShdw blurRad="38100" dist="38100" dir="2700000" algn="tl">
                    <a:srgbClr val="000000">
                      <a:alpha val="43137"/>
                    </a:srgbClr>
                  </a:outerShdw>
                </a:effectLst>
              </a:defRPr>
            </a:lvl1pPr>
          </a:lstStyle>
          <a:p>
            <a:pPr fontAlgn="auto"/>
            <a:r>
              <a:rPr lang="zh-CN" altLang="en-US" strike="noStrike" noProof="1" dirty="0"/>
              <a:t>单击此处编辑母版标题样式</a:t>
            </a:r>
            <a:endParaRPr lang="zh-CN" altLang="en-US" strike="noStrike" noProof="1" dirty="0"/>
          </a:p>
        </p:txBody>
      </p:sp>
      <p:sp>
        <p:nvSpPr>
          <p:cNvPr id="3" name="日期占位符 2"/>
          <p:cNvSpPr>
            <a:spLocks noGrp="1"/>
          </p:cNvSpPr>
          <p:nvPr>
            <p:ph type="dt" sz="half" idx="10"/>
          </p:nvPr>
        </p:nvSpPr>
        <p:spPr/>
        <p:txBody>
          <a:bodyPr/>
          <a:p>
            <a:pPr fontAlgn="auto"/>
            <a:fld id="{760FBDFE-C587-4B4C-A407-44438C67B59E}" type="datetimeFigureOut">
              <a:rPr lang="zh-CN" altLang="en-US" strike="noStrike" noProof="1" smtClean="0">
                <a:latin typeface="+mn-lt"/>
                <a:ea typeface="+mn-ea"/>
                <a:cs typeface="+mn-cs"/>
              </a:rPr>
            </a:fld>
            <a:endParaRPr lang="zh-CN" altLang="en-US" strike="noStrike" noProof="1"/>
          </a:p>
        </p:txBody>
      </p:sp>
      <p:sp>
        <p:nvSpPr>
          <p:cNvPr id="4" name="页脚占位符 3"/>
          <p:cNvSpPr>
            <a:spLocks noGrp="1"/>
          </p:cNvSpPr>
          <p:nvPr>
            <p:ph type="ftr" sz="quarter" idx="11"/>
          </p:nvPr>
        </p:nvSpPr>
        <p:spPr/>
        <p:txBody>
          <a:bodyPr/>
          <a:p>
            <a:pPr fontAlgn="auto"/>
            <a:endParaRPr lang="zh-CN" altLang="en-US" strike="noStrike" noProof="1"/>
          </a:p>
        </p:txBody>
      </p:sp>
      <p:sp>
        <p:nvSpPr>
          <p:cNvPr id="5" name="灯片编号占位符 4"/>
          <p:cNvSpPr>
            <a:spLocks noGrp="1"/>
          </p:cNvSpPr>
          <p:nvPr>
            <p:ph type="sldNum" sz="quarter" idx="12"/>
          </p:nvPr>
        </p:nvSpPr>
        <p:spPr/>
        <p:txBody>
          <a:bodyPr/>
          <a:p>
            <a:pPr fontAlgn="auto"/>
            <a:fld id="{49AE70B2-8BF9-45C0-BB95-33D1B9D3A854}" type="slidenum">
              <a:rPr lang="zh-CN" altLang="en-US" strike="noStrike" noProof="1" smtClean="0">
                <a:latin typeface="+mn-lt"/>
                <a:ea typeface="+mn-ea"/>
                <a:cs typeface="+mn-cs"/>
              </a:rPr>
            </a:fld>
            <a:endParaRPr lang="zh-CN" altLang="en-US" strike="noStrike" noProof="1"/>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p>
            <a:pPr fontAlgn="auto"/>
            <a:fld id="{760FBDFE-C587-4B4C-A407-44438C67B59E}" type="datetimeFigureOut">
              <a:rPr lang="zh-CN" altLang="en-US" strike="noStrike" noProof="1" smtClean="0">
                <a:latin typeface="+mn-lt"/>
                <a:ea typeface="+mn-ea"/>
                <a:cs typeface="+mn-cs"/>
              </a:rPr>
            </a:fld>
            <a:endParaRPr lang="zh-CN" altLang="en-US" strike="noStrike" noProof="1"/>
          </a:p>
        </p:txBody>
      </p:sp>
      <p:sp>
        <p:nvSpPr>
          <p:cNvPr id="3" name="页脚占位符 2"/>
          <p:cNvSpPr>
            <a:spLocks noGrp="1"/>
          </p:cNvSpPr>
          <p:nvPr>
            <p:ph type="ftr" sz="quarter" idx="11"/>
          </p:nvPr>
        </p:nvSpPr>
        <p:spPr/>
        <p:txBody>
          <a:bodyPr/>
          <a:p>
            <a:pPr fontAlgn="auto"/>
            <a:endParaRPr lang="zh-CN" altLang="en-US" strike="noStrike" noProof="1"/>
          </a:p>
        </p:txBody>
      </p:sp>
      <p:sp>
        <p:nvSpPr>
          <p:cNvPr id="4" name="灯片编号占位符 3"/>
          <p:cNvSpPr>
            <a:spLocks noGrp="1"/>
          </p:cNvSpPr>
          <p:nvPr>
            <p:ph type="sldNum" sz="quarter" idx="12"/>
          </p:nvPr>
        </p:nvSpPr>
        <p:spPr/>
        <p:txBody>
          <a:bodyPr/>
          <a:p>
            <a:pPr fontAlgn="auto"/>
            <a:fld id="{49AE70B2-8BF9-45C0-BB95-33D1B9D3A854}" type="slidenum">
              <a:rPr lang="zh-CN" altLang="en-US" strike="noStrike" noProof="1" smtClean="0">
                <a:latin typeface="+mn-lt"/>
                <a:ea typeface="+mn-ea"/>
                <a:cs typeface="+mn-cs"/>
              </a:rPr>
            </a:fld>
            <a:endParaRPr lang="zh-CN" altLang="en-US" strike="noStrike" noProof="1"/>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hasCustomPrompt="1"/>
          </p:nvPr>
        </p:nvSpPr>
        <p:spPr>
          <a:xfrm>
            <a:off x="646747" y="127000"/>
            <a:ext cx="4165200" cy="1600200"/>
          </a:xfrm>
        </p:spPr>
        <p:txBody>
          <a:bodyPr anchor="ctr" anchorCtr="0">
            <a:normAutofit/>
          </a:bodyPr>
          <a:lstStyle>
            <a:lvl1pPr>
              <a:defRPr sz="2400" b="1">
                <a:effectLst>
                  <a:outerShdw blurRad="38100" dist="38100" dir="2700000" algn="tl">
                    <a:srgbClr val="000000">
                      <a:alpha val="43137"/>
                    </a:srgbClr>
                  </a:outerShdw>
                </a:effectLst>
              </a:defRPr>
            </a:lvl1pPr>
          </a:lstStyle>
          <a:p>
            <a:pPr fontAlgn="auto"/>
            <a:r>
              <a:rPr lang="zh-CN" altLang="en-US" strike="noStrike" noProof="1" dirty="0"/>
              <a:t>单击此处编辑标题</a:t>
            </a:r>
            <a:endParaRPr lang="zh-CN" altLang="en-US" strike="noStrike" noProof="1" dirty="0"/>
          </a:p>
        </p:txBody>
      </p:sp>
      <p:sp>
        <p:nvSpPr>
          <p:cNvPr id="3" name="图片占位符 2"/>
          <p:cNvSpPr>
            <a:spLocks noGrp="1" noChangeAspect="1"/>
          </p:cNvSpPr>
          <p:nvPr>
            <p:ph type="pic" idx="1"/>
          </p:nvPr>
        </p:nvSpPr>
        <p:spPr>
          <a:xfrm>
            <a:off x="5184000" y="766354"/>
            <a:ext cx="5817375" cy="5094446"/>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fontAlgn="auto"/>
            <a:endParaRPr lang="zh-CN" altLang="en-US" strike="noStrike" noProof="1" dirty="0"/>
          </a:p>
        </p:txBody>
      </p:sp>
      <p:sp>
        <p:nvSpPr>
          <p:cNvPr id="4" name="文本占位符 3"/>
          <p:cNvSpPr>
            <a:spLocks noGrp="1"/>
          </p:cNvSpPr>
          <p:nvPr>
            <p:ph type="body" sz="half" idx="2"/>
          </p:nvPr>
        </p:nvSpPr>
        <p:spPr>
          <a:xfrm>
            <a:off x="651827" y="2057400"/>
            <a:ext cx="4165200" cy="3811588"/>
          </a:xfrm>
        </p:spPr>
        <p:txBody>
          <a:bodyPr>
            <a:normAutofit/>
          </a:bodyPr>
          <a:lstStyle>
            <a:lvl1pPr marL="0" indent="0">
              <a:lnSpc>
                <a:spcPct val="150000"/>
              </a:lnSpc>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fontAlgn="auto"/>
            <a:r>
              <a:rPr lang="zh-CN" altLang="en-US" strike="noStrike" noProof="1" dirty="0"/>
              <a:t>单击此处编辑母版文本样式</a:t>
            </a:r>
            <a:endParaRPr lang="zh-CN" altLang="en-US" strike="noStrike" noProof="1" dirty="0"/>
          </a:p>
        </p:txBody>
      </p:sp>
      <p:sp>
        <p:nvSpPr>
          <p:cNvPr id="5" name="日期占位符 4"/>
          <p:cNvSpPr>
            <a:spLocks noGrp="1"/>
          </p:cNvSpPr>
          <p:nvPr>
            <p:ph type="dt" sz="half" idx="10"/>
          </p:nvPr>
        </p:nvSpPr>
        <p:spPr/>
        <p:txBody>
          <a:bodyPr/>
          <a:p>
            <a:pPr fontAlgn="auto"/>
            <a:fld id="{760FBDFE-C587-4B4C-A407-44438C67B59E}" type="datetimeFigureOut">
              <a:rPr lang="zh-CN" altLang="en-US" strike="noStrike" noProof="1" smtClean="0">
                <a:latin typeface="+mn-lt"/>
                <a:ea typeface="+mn-ea"/>
                <a:cs typeface="+mn-cs"/>
              </a:rPr>
            </a:fld>
            <a:endParaRPr lang="zh-CN" altLang="en-US" strike="noStrike" noProof="1"/>
          </a:p>
        </p:txBody>
      </p:sp>
      <p:sp>
        <p:nvSpPr>
          <p:cNvPr id="6" name="页脚占位符 5"/>
          <p:cNvSpPr>
            <a:spLocks noGrp="1"/>
          </p:cNvSpPr>
          <p:nvPr>
            <p:ph type="ftr" sz="quarter" idx="11"/>
          </p:nvPr>
        </p:nvSpPr>
        <p:spPr/>
        <p:txBody>
          <a:bodyPr/>
          <a:p>
            <a:pPr fontAlgn="auto"/>
            <a:endParaRPr lang="zh-CN" altLang="en-US" strike="noStrike" noProof="1"/>
          </a:p>
        </p:txBody>
      </p:sp>
      <p:sp>
        <p:nvSpPr>
          <p:cNvPr id="7" name="灯片编号占位符 6"/>
          <p:cNvSpPr>
            <a:spLocks noGrp="1"/>
          </p:cNvSpPr>
          <p:nvPr>
            <p:ph type="sldNum" sz="quarter" idx="12"/>
          </p:nvPr>
        </p:nvSpPr>
        <p:spPr/>
        <p:txBody>
          <a:bodyPr/>
          <a:p>
            <a:pPr fontAlgn="auto"/>
            <a:fld id="{49AE70B2-8BF9-45C0-BB95-33D1B9D3A854}" type="slidenum">
              <a:rPr lang="zh-CN" altLang="en-US" strike="noStrike" noProof="1" smtClean="0">
                <a:latin typeface="+mn-lt"/>
                <a:ea typeface="+mn-ea"/>
                <a:cs typeface="+mn-cs"/>
              </a:rPr>
            </a:fld>
            <a:endParaRPr lang="zh-CN" altLang="en-US" strike="noStrike" noProof="1"/>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9824484" y="365125"/>
            <a:ext cx="1529316" cy="5811838"/>
          </a:xfrm>
        </p:spPr>
        <p:txBody>
          <a:bodyPr vert="eaVert">
            <a:normAutofit/>
          </a:bodyPr>
          <a:lstStyle>
            <a:lvl1pPr>
              <a:defRPr sz="3600"/>
            </a:lvl1pPr>
          </a:lstStyle>
          <a:p>
            <a:pPr fontAlgn="auto"/>
            <a:r>
              <a:rPr lang="zh-CN" altLang="en-US" strike="noStrike" noProof="1"/>
              <a:t>单击此处编辑母版标题样式</a:t>
            </a:r>
            <a:endParaRPr lang="zh-CN" altLang="en-US" strike="noStrike" noProof="1"/>
          </a:p>
        </p:txBody>
      </p:sp>
      <p:sp>
        <p:nvSpPr>
          <p:cNvPr id="3" name="竖排文字占位符 2"/>
          <p:cNvSpPr>
            <a:spLocks noGrp="1"/>
          </p:cNvSpPr>
          <p:nvPr>
            <p:ph type="body" orient="vert" idx="1"/>
          </p:nvPr>
        </p:nvSpPr>
        <p:spPr>
          <a:xfrm>
            <a:off x="838200" y="365125"/>
            <a:ext cx="8879958" cy="5811838"/>
          </a:xfrm>
        </p:spPr>
        <p:txBody>
          <a:bodyPr vert="eaVert"/>
          <a:lstStyle/>
          <a:p>
            <a:pPr lvl="0" fontAlgn="auto"/>
            <a:r>
              <a:rPr lang="zh-CN" altLang="en-US" strike="noStrike" noProof="1" dirty="0"/>
              <a:t>单击此处编辑母版文本样式</a:t>
            </a:r>
            <a:endParaRPr lang="zh-CN" altLang="en-US" strike="noStrike" noProof="1" dirty="0"/>
          </a:p>
          <a:p>
            <a:pPr lvl="1" fontAlgn="auto"/>
            <a:r>
              <a:rPr lang="zh-CN" altLang="en-US" strike="noStrike" noProof="1" dirty="0"/>
              <a:t>第二级</a:t>
            </a:r>
            <a:endParaRPr lang="zh-CN" altLang="en-US" strike="noStrike" noProof="1" dirty="0"/>
          </a:p>
          <a:p>
            <a:pPr lvl="2" fontAlgn="auto"/>
            <a:r>
              <a:rPr lang="zh-CN" altLang="en-US" strike="noStrike" noProof="1" dirty="0"/>
              <a:t>第三级</a:t>
            </a:r>
            <a:endParaRPr lang="zh-CN" altLang="en-US" strike="noStrike" noProof="1" dirty="0"/>
          </a:p>
          <a:p>
            <a:pPr lvl="3" fontAlgn="auto"/>
            <a:r>
              <a:rPr lang="zh-CN" altLang="en-US" strike="noStrike" noProof="1" dirty="0"/>
              <a:t>第四级</a:t>
            </a:r>
            <a:endParaRPr lang="zh-CN" altLang="en-US" strike="noStrike" noProof="1" dirty="0"/>
          </a:p>
          <a:p>
            <a:pPr lvl="4" fontAlgn="auto"/>
            <a:r>
              <a:rPr lang="zh-CN" altLang="en-US" strike="noStrike" noProof="1" dirty="0"/>
              <a:t>第五级</a:t>
            </a:r>
            <a:endParaRPr lang="zh-CN" altLang="en-US" strike="noStrike" noProof="1" dirty="0"/>
          </a:p>
        </p:txBody>
      </p:sp>
      <p:sp>
        <p:nvSpPr>
          <p:cNvPr id="4" name="日期占位符 3"/>
          <p:cNvSpPr>
            <a:spLocks noGrp="1"/>
          </p:cNvSpPr>
          <p:nvPr>
            <p:ph type="dt" sz="half" idx="10"/>
          </p:nvPr>
        </p:nvSpPr>
        <p:spPr/>
        <p:txBody>
          <a:bodyPr/>
          <a:p>
            <a:pPr fontAlgn="auto"/>
            <a:fld id="{760FBDFE-C587-4B4C-A407-44438C67B59E}" type="datetimeFigureOut">
              <a:rPr lang="zh-CN" altLang="en-US" strike="noStrike" noProof="1" smtClean="0">
                <a:latin typeface="+mn-lt"/>
                <a:ea typeface="+mn-ea"/>
                <a:cs typeface="+mn-cs"/>
              </a:rPr>
            </a:fld>
            <a:endParaRPr lang="zh-CN" altLang="en-US" strike="noStrike" noProof="1"/>
          </a:p>
        </p:txBody>
      </p:sp>
      <p:sp>
        <p:nvSpPr>
          <p:cNvPr id="5" name="页脚占位符 4"/>
          <p:cNvSpPr>
            <a:spLocks noGrp="1"/>
          </p:cNvSpPr>
          <p:nvPr>
            <p:ph type="ftr" sz="quarter" idx="11"/>
          </p:nvPr>
        </p:nvSpPr>
        <p:spPr/>
        <p:txBody>
          <a:bodyPr/>
          <a:p>
            <a:pPr fontAlgn="auto"/>
            <a:endParaRPr lang="zh-CN" altLang="en-US" strike="noStrike" noProof="1"/>
          </a:p>
        </p:txBody>
      </p:sp>
      <p:sp>
        <p:nvSpPr>
          <p:cNvPr id="6" name="灯片编号占位符 5"/>
          <p:cNvSpPr>
            <a:spLocks noGrp="1"/>
          </p:cNvSpPr>
          <p:nvPr>
            <p:ph type="sldNum" sz="quarter" idx="12"/>
          </p:nvPr>
        </p:nvSpPr>
        <p:spPr/>
        <p:txBody>
          <a:bodyPr/>
          <a:p>
            <a:pPr fontAlgn="auto"/>
            <a:fld id="{49AE70B2-8BF9-45C0-BB95-33D1B9D3A854}" type="slidenum">
              <a:rPr lang="zh-CN" altLang="en-US" strike="noStrike" noProof="1" smtClean="0">
                <a:latin typeface="+mn-lt"/>
                <a:ea typeface="+mn-ea"/>
                <a:cs typeface="+mn-cs"/>
              </a:rPr>
            </a:fld>
            <a:endParaRPr lang="zh-CN" altLang="en-US" strike="noStrike" noProof="1"/>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647700" y="258445"/>
            <a:ext cx="10515600" cy="1325563"/>
          </a:xfrm>
        </p:spPr>
        <p:txBody>
          <a:bodyPr anchor="ctr" anchorCtr="0">
            <a:normAutofit/>
          </a:bodyPr>
          <a:lstStyle>
            <a:lvl1pPr>
              <a:defRPr sz="2400" b="1">
                <a:effectLst>
                  <a:outerShdw blurRad="38100" dist="38100" dir="2700000" algn="tl">
                    <a:srgbClr val="000000">
                      <a:alpha val="43137"/>
                    </a:srgbClr>
                  </a:outerShdw>
                </a:effectLst>
              </a:defRPr>
            </a:lvl1pPr>
          </a:lstStyle>
          <a:p>
            <a:pPr fontAlgn="auto"/>
            <a:r>
              <a:rPr lang="zh-CN" altLang="en-US" strike="noStrike" noProof="1" dirty="0"/>
              <a:t>单击此处编辑母版标题样式</a:t>
            </a:r>
            <a:endParaRPr lang="zh-CN" altLang="en-US" strike="noStrike" noProof="1" dirty="0"/>
          </a:p>
        </p:txBody>
      </p:sp>
      <p:sp>
        <p:nvSpPr>
          <p:cNvPr id="3" name="内容占位符 2"/>
          <p:cNvSpPr>
            <a:spLocks noGrp="1"/>
          </p:cNvSpPr>
          <p:nvPr>
            <p:ph idx="1"/>
          </p:nvPr>
        </p:nvSpPr>
        <p:spPr>
          <a:xfrm>
            <a:off x="647700" y="1825625"/>
            <a:ext cx="10515600" cy="4351338"/>
          </a:xfrm>
        </p:spPr>
        <p:txBody>
          <a:bodyPr>
            <a:normAutofit/>
          </a:bodyPr>
          <a:lstStyle>
            <a:lvl1pPr>
              <a:defRPr sz="2000">
                <a:solidFill>
                  <a:schemeClr val="tx1">
                    <a:lumMod val="75000"/>
                    <a:lumOff val="25000"/>
                  </a:schemeClr>
                </a:solidFill>
              </a:defRPr>
            </a:lvl1pPr>
            <a:lvl2pPr>
              <a:defRPr sz="1800">
                <a:solidFill>
                  <a:schemeClr val="tx1">
                    <a:lumMod val="75000"/>
                    <a:lumOff val="25000"/>
                  </a:schemeClr>
                </a:solidFill>
              </a:defRPr>
            </a:lvl2pPr>
            <a:lvl3pPr>
              <a:defRPr sz="1600">
                <a:solidFill>
                  <a:schemeClr val="tx1">
                    <a:lumMod val="75000"/>
                    <a:lumOff val="25000"/>
                  </a:schemeClr>
                </a:solidFill>
              </a:defRPr>
            </a:lvl3pPr>
            <a:lvl4pPr>
              <a:defRPr sz="1600">
                <a:solidFill>
                  <a:schemeClr val="tx1">
                    <a:lumMod val="75000"/>
                    <a:lumOff val="25000"/>
                  </a:schemeClr>
                </a:solidFill>
              </a:defRPr>
            </a:lvl4pPr>
            <a:lvl5pPr>
              <a:defRPr sz="1600">
                <a:solidFill>
                  <a:schemeClr val="tx1">
                    <a:lumMod val="75000"/>
                    <a:lumOff val="25000"/>
                  </a:schemeClr>
                </a:solidFill>
              </a:defRPr>
            </a:lvl5pPr>
          </a:lstStyle>
          <a:p>
            <a:pPr lvl="0" fontAlgn="auto"/>
            <a:r>
              <a:rPr lang="zh-CN" altLang="en-US" strike="noStrike" noProof="1" dirty="0"/>
              <a:t>单击此处编辑母版文本样式</a:t>
            </a:r>
            <a:endParaRPr lang="zh-CN" altLang="en-US" strike="noStrike" noProof="1" dirty="0"/>
          </a:p>
          <a:p>
            <a:pPr lvl="1" fontAlgn="auto"/>
            <a:r>
              <a:rPr lang="zh-CN" altLang="en-US" strike="noStrike" noProof="1" dirty="0"/>
              <a:t>第二级</a:t>
            </a:r>
            <a:endParaRPr lang="zh-CN" altLang="en-US" strike="noStrike" noProof="1" dirty="0"/>
          </a:p>
          <a:p>
            <a:pPr lvl="2" fontAlgn="auto"/>
            <a:r>
              <a:rPr lang="zh-CN" altLang="en-US" strike="noStrike" noProof="1" dirty="0"/>
              <a:t>第三级</a:t>
            </a:r>
            <a:endParaRPr lang="zh-CN" altLang="en-US" strike="noStrike" noProof="1" dirty="0"/>
          </a:p>
          <a:p>
            <a:pPr lvl="3" fontAlgn="auto"/>
            <a:r>
              <a:rPr lang="zh-CN" altLang="en-US" strike="noStrike" noProof="1" dirty="0"/>
              <a:t>第四级</a:t>
            </a:r>
            <a:endParaRPr lang="zh-CN" altLang="en-US" strike="noStrike" noProof="1" dirty="0"/>
          </a:p>
          <a:p>
            <a:pPr lvl="4" fontAlgn="auto"/>
            <a:r>
              <a:rPr lang="zh-CN" altLang="en-US" strike="noStrike" noProof="1" dirty="0"/>
              <a:t>第五级</a:t>
            </a:r>
            <a:endParaRPr lang="zh-CN" altLang="en-US" strike="noStrike" noProof="1" dirty="0"/>
          </a:p>
        </p:txBody>
      </p:sp>
      <p:sp>
        <p:nvSpPr>
          <p:cNvPr id="4" name="日期占位符 3"/>
          <p:cNvSpPr>
            <a:spLocks noGrp="1"/>
          </p:cNvSpPr>
          <p:nvPr>
            <p:ph type="dt" sz="half" idx="10"/>
          </p:nvPr>
        </p:nvSpPr>
        <p:spPr/>
        <p:txBody>
          <a:bodyPr/>
          <a:p>
            <a:pPr fontAlgn="auto"/>
            <a:fld id="{760FBDFE-C587-4B4C-A407-44438C67B59E}" type="datetimeFigureOut">
              <a:rPr lang="zh-CN" altLang="en-US" strike="noStrike" noProof="1" smtClean="0">
                <a:latin typeface="+mn-lt"/>
                <a:ea typeface="+mn-ea"/>
                <a:cs typeface="+mn-cs"/>
              </a:rPr>
            </a:fld>
            <a:endParaRPr lang="zh-CN" altLang="en-US" strike="noStrike" noProof="1"/>
          </a:p>
        </p:txBody>
      </p:sp>
      <p:sp>
        <p:nvSpPr>
          <p:cNvPr id="5" name="页脚占位符 4"/>
          <p:cNvSpPr>
            <a:spLocks noGrp="1"/>
          </p:cNvSpPr>
          <p:nvPr>
            <p:ph type="ftr" sz="quarter" idx="11"/>
          </p:nvPr>
        </p:nvSpPr>
        <p:spPr/>
        <p:txBody>
          <a:bodyPr/>
          <a:p>
            <a:pPr fontAlgn="auto"/>
            <a:endParaRPr lang="zh-CN" altLang="en-US" strike="noStrike" noProof="1"/>
          </a:p>
        </p:txBody>
      </p:sp>
      <p:sp>
        <p:nvSpPr>
          <p:cNvPr id="6" name="灯片编号占位符 5"/>
          <p:cNvSpPr>
            <a:spLocks noGrp="1"/>
          </p:cNvSpPr>
          <p:nvPr>
            <p:ph type="sldNum" sz="quarter" idx="12"/>
          </p:nvPr>
        </p:nvSpPr>
        <p:spPr/>
        <p:txBody>
          <a:bodyPr/>
          <a:p>
            <a:pPr fontAlgn="auto"/>
            <a:fld id="{49AE70B2-8BF9-45C0-BB95-33D1B9D3A854}" type="slidenum">
              <a:rPr lang="zh-CN" altLang="en-US" strike="noStrike" noProof="1" smtClean="0">
                <a:latin typeface="+mn-lt"/>
                <a:ea typeface="+mn-ea"/>
                <a:cs typeface="+mn-cs"/>
              </a:rPr>
            </a:fld>
            <a:endParaRPr lang="zh-CN" altLang="en-US" strike="noStrike" noProof="1"/>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内容">
    <p:spTree>
      <p:nvGrpSpPr>
        <p:cNvPr id="1" name=""/>
        <p:cNvGrpSpPr/>
        <p:nvPr/>
      </p:nvGrpSpPr>
      <p:grpSpPr>
        <a:xfrm>
          <a:off x="0" y="0"/>
          <a:ext cx="0" cy="0"/>
          <a:chOff x="0" y="0"/>
          <a:chExt cx="0" cy="0"/>
        </a:xfrm>
      </p:grpSpPr>
      <p:sp>
        <p:nvSpPr>
          <p:cNvPr id="7" name="内容占位符 6"/>
          <p:cNvSpPr>
            <a:spLocks noGrp="1"/>
          </p:cNvSpPr>
          <p:nvPr>
            <p:ph sz="quarter" idx="13"/>
          </p:nvPr>
        </p:nvSpPr>
        <p:spPr>
          <a:xfrm>
            <a:off x="838200" y="551543"/>
            <a:ext cx="10515600" cy="5558971"/>
          </a:xfrm>
        </p:spPr>
        <p:txBody>
          <a:bodyPr/>
          <a:lstStyle/>
          <a:p>
            <a:pPr lvl="0" fontAlgn="auto"/>
            <a:r>
              <a:rPr lang="zh-CN" altLang="en-US" strike="noStrike" noProof="1" dirty="0"/>
              <a:t>单击此处编辑母版文本样式</a:t>
            </a:r>
            <a:endParaRPr lang="zh-CN" altLang="en-US" strike="noStrike" noProof="1" dirty="0"/>
          </a:p>
          <a:p>
            <a:pPr lvl="1" fontAlgn="auto"/>
            <a:r>
              <a:rPr lang="zh-CN" altLang="en-US" strike="noStrike" noProof="1" dirty="0"/>
              <a:t>第二级</a:t>
            </a:r>
            <a:endParaRPr lang="zh-CN" altLang="en-US" strike="noStrike" noProof="1" dirty="0"/>
          </a:p>
          <a:p>
            <a:pPr lvl="2" fontAlgn="auto"/>
            <a:r>
              <a:rPr lang="zh-CN" altLang="en-US" strike="noStrike" noProof="1" dirty="0"/>
              <a:t>第三级</a:t>
            </a:r>
            <a:endParaRPr lang="zh-CN" altLang="en-US" strike="noStrike" noProof="1" dirty="0"/>
          </a:p>
          <a:p>
            <a:pPr lvl="3" fontAlgn="auto"/>
            <a:r>
              <a:rPr lang="zh-CN" altLang="en-US" strike="noStrike" noProof="1" dirty="0"/>
              <a:t>第四级</a:t>
            </a:r>
            <a:endParaRPr lang="zh-CN" altLang="en-US" strike="noStrike" noProof="1" dirty="0"/>
          </a:p>
          <a:p>
            <a:pPr lvl="4" fontAlgn="auto"/>
            <a:r>
              <a:rPr lang="zh-CN" altLang="en-US" strike="noStrike" noProof="1" dirty="0"/>
              <a:t>第五级</a:t>
            </a:r>
            <a:endParaRPr lang="zh-CN" altLang="en-US" strike="noStrike" noProof="1" dirty="0"/>
          </a:p>
        </p:txBody>
      </p:sp>
      <p:sp>
        <p:nvSpPr>
          <p:cNvPr id="2" name="日期占位符 1"/>
          <p:cNvSpPr>
            <a:spLocks noGrp="1"/>
          </p:cNvSpPr>
          <p:nvPr>
            <p:ph type="dt" sz="half" idx="14"/>
          </p:nvPr>
        </p:nvSpPr>
        <p:spPr/>
        <p:txBody>
          <a:bodyPr/>
          <a:p>
            <a:pPr fontAlgn="auto"/>
            <a:fld id="{760FBDFE-C587-4B4C-A407-44438C67B59E}" type="datetimeFigureOut">
              <a:rPr lang="zh-CN" altLang="en-US" strike="noStrike" noProof="1" smtClean="0">
                <a:latin typeface="+mn-lt"/>
                <a:ea typeface="+mn-ea"/>
                <a:cs typeface="+mn-cs"/>
              </a:rPr>
            </a:fld>
            <a:endParaRPr lang="zh-CN" altLang="en-US" strike="noStrike" noProof="1"/>
          </a:p>
        </p:txBody>
      </p:sp>
      <p:sp>
        <p:nvSpPr>
          <p:cNvPr id="3" name="页脚占位符 2"/>
          <p:cNvSpPr>
            <a:spLocks noGrp="1"/>
          </p:cNvSpPr>
          <p:nvPr>
            <p:ph type="ftr" sz="quarter" idx="15"/>
          </p:nvPr>
        </p:nvSpPr>
        <p:spPr/>
        <p:txBody>
          <a:bodyPr/>
          <a:p>
            <a:pPr fontAlgn="auto"/>
            <a:endParaRPr lang="zh-CN" altLang="en-US" strike="noStrike" noProof="1"/>
          </a:p>
        </p:txBody>
      </p:sp>
      <p:sp>
        <p:nvSpPr>
          <p:cNvPr id="4" name="灯片编号占位符 3"/>
          <p:cNvSpPr>
            <a:spLocks noGrp="1"/>
          </p:cNvSpPr>
          <p:nvPr>
            <p:ph type="sldNum" sz="quarter" idx="16"/>
          </p:nvPr>
        </p:nvSpPr>
        <p:spPr/>
        <p:txBody>
          <a:bodyPr/>
          <a:p>
            <a:pPr fontAlgn="auto"/>
            <a:fld id="{49AE70B2-8BF9-45C0-BB95-33D1B9D3A854}" type="slidenum">
              <a:rPr lang="zh-CN" altLang="en-US" strike="noStrike" noProof="1" smtClean="0">
                <a:latin typeface="+mn-lt"/>
                <a:ea typeface="+mn-ea"/>
                <a:cs typeface="+mn-cs"/>
              </a:rPr>
            </a:fld>
            <a:endParaRPr lang="zh-CN" altLang="en-US" strike="noStrike" noProof="1"/>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3751117"/>
            <a:ext cx="7321550" cy="811357"/>
          </a:xfrm>
        </p:spPr>
        <p:txBody>
          <a:bodyPr anchor="b">
            <a:normAutofit/>
          </a:bodyPr>
          <a:lstStyle>
            <a:lvl1pPr>
              <a:defRPr sz="4000">
                <a:effectLst>
                  <a:outerShdw blurRad="38100" dist="38100" dir="2700000" algn="tl">
                    <a:srgbClr val="000000">
                      <a:alpha val="43137"/>
                    </a:srgbClr>
                  </a:outerShdw>
                </a:effectLst>
              </a:defRPr>
            </a:lvl1pPr>
          </a:lstStyle>
          <a:p>
            <a:pPr fontAlgn="auto"/>
            <a:r>
              <a:rPr lang="zh-CN" altLang="en-US" strike="noStrike" noProof="1" dirty="0"/>
              <a:t>单击此处编辑母版标题样式</a:t>
            </a:r>
            <a:endParaRPr lang="zh-CN" altLang="en-US" strike="noStrike" noProof="1" dirty="0"/>
          </a:p>
        </p:txBody>
      </p:sp>
      <p:sp>
        <p:nvSpPr>
          <p:cNvPr id="3" name="文本占位符 2"/>
          <p:cNvSpPr>
            <a:spLocks noGrp="1"/>
          </p:cNvSpPr>
          <p:nvPr>
            <p:ph type="body" idx="1"/>
          </p:nvPr>
        </p:nvSpPr>
        <p:spPr>
          <a:xfrm>
            <a:off x="831850" y="4610028"/>
            <a:ext cx="7321550" cy="647555"/>
          </a:xfrm>
        </p:spPr>
        <p:txBody>
          <a:bodyPr>
            <a:normAutofit/>
          </a:bodyPr>
          <a:lstStyle>
            <a:lvl1pPr marL="0" indent="0">
              <a:buNone/>
              <a:defRPr sz="18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fontAlgn="auto"/>
            <a:r>
              <a:rPr lang="zh-CN" altLang="en-US" strike="noStrike" noProof="1" dirty="0"/>
              <a:t>单击此处编辑母版文本样式</a:t>
            </a:r>
            <a:endParaRPr lang="zh-CN" altLang="en-US" strike="noStrike" noProof="1" dirty="0"/>
          </a:p>
        </p:txBody>
      </p:sp>
      <p:sp>
        <p:nvSpPr>
          <p:cNvPr id="4" name="日期占位符 3"/>
          <p:cNvSpPr>
            <a:spLocks noGrp="1"/>
          </p:cNvSpPr>
          <p:nvPr>
            <p:ph type="dt" sz="half" idx="10"/>
          </p:nvPr>
        </p:nvSpPr>
        <p:spPr/>
        <p:txBody>
          <a:bodyPr/>
          <a:p>
            <a:pPr fontAlgn="auto"/>
            <a:fld id="{760FBDFE-C587-4B4C-A407-44438C67B59E}" type="datetimeFigureOut">
              <a:rPr lang="zh-CN" altLang="en-US" strike="noStrike" noProof="1" smtClean="0">
                <a:latin typeface="+mn-lt"/>
                <a:ea typeface="+mn-ea"/>
                <a:cs typeface="+mn-cs"/>
              </a:rPr>
            </a:fld>
            <a:endParaRPr lang="zh-CN" altLang="en-US" strike="noStrike" noProof="1"/>
          </a:p>
        </p:txBody>
      </p:sp>
      <p:sp>
        <p:nvSpPr>
          <p:cNvPr id="5" name="页脚占位符 4"/>
          <p:cNvSpPr>
            <a:spLocks noGrp="1"/>
          </p:cNvSpPr>
          <p:nvPr>
            <p:ph type="ftr" sz="quarter" idx="11"/>
          </p:nvPr>
        </p:nvSpPr>
        <p:spPr/>
        <p:txBody>
          <a:bodyPr/>
          <a:p>
            <a:pPr fontAlgn="auto"/>
            <a:endParaRPr lang="zh-CN" altLang="en-US" strike="noStrike" noProof="1"/>
          </a:p>
        </p:txBody>
      </p:sp>
      <p:sp>
        <p:nvSpPr>
          <p:cNvPr id="6" name="灯片编号占位符 5"/>
          <p:cNvSpPr>
            <a:spLocks noGrp="1"/>
          </p:cNvSpPr>
          <p:nvPr>
            <p:ph type="sldNum" sz="quarter" idx="12"/>
          </p:nvPr>
        </p:nvSpPr>
        <p:spPr/>
        <p:txBody>
          <a:bodyPr/>
          <a:p>
            <a:pPr fontAlgn="auto"/>
            <a:fld id="{49AE70B2-8BF9-45C0-BB95-33D1B9D3A854}" type="slidenum">
              <a:rPr lang="zh-CN" altLang="en-US" strike="noStrike" noProof="1" smtClean="0">
                <a:latin typeface="+mn-lt"/>
                <a:ea typeface="+mn-ea"/>
                <a:cs typeface="+mn-cs"/>
              </a:rPr>
            </a:fld>
            <a:endParaRPr lang="zh-CN" altLang="en-US" strike="noStrike" noProof="1"/>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a:xfrm>
            <a:off x="647700" y="258445"/>
            <a:ext cx="10515600" cy="1325563"/>
          </a:xfrm>
        </p:spPr>
        <p:txBody>
          <a:bodyPr>
            <a:normAutofit/>
          </a:bodyPr>
          <a:lstStyle>
            <a:lvl1pPr>
              <a:defRPr sz="2400" b="1" i="0">
                <a:effectLst>
                  <a:outerShdw blurRad="38100" dist="38100" dir="2700000" algn="tl">
                    <a:srgbClr val="000000">
                      <a:alpha val="43137"/>
                    </a:srgbClr>
                  </a:outerShdw>
                </a:effectLst>
              </a:defRPr>
            </a:lvl1pPr>
          </a:lstStyle>
          <a:p>
            <a:pPr fontAlgn="auto"/>
            <a:r>
              <a:rPr lang="zh-CN" altLang="en-US" strike="noStrike" noProof="1" dirty="0"/>
              <a:t>单击此处编辑母版标题样式</a:t>
            </a:r>
            <a:endParaRPr lang="zh-CN" altLang="en-US" strike="noStrike" noProof="1" dirty="0"/>
          </a:p>
        </p:txBody>
      </p:sp>
      <p:sp>
        <p:nvSpPr>
          <p:cNvPr id="3" name="内容占位符 2"/>
          <p:cNvSpPr>
            <a:spLocks noGrp="1"/>
          </p:cNvSpPr>
          <p:nvPr>
            <p:ph sz="half" idx="1"/>
          </p:nvPr>
        </p:nvSpPr>
        <p:spPr>
          <a:xfrm>
            <a:off x="647700" y="1825625"/>
            <a:ext cx="5181600" cy="4351338"/>
          </a:xfrm>
        </p:spPr>
        <p:txBody>
          <a:bodyPr>
            <a:normAutofit/>
          </a:bodyPr>
          <a:lstStyle>
            <a:lvl1pPr>
              <a:lnSpc>
                <a:spcPct val="150000"/>
              </a:lnSpc>
              <a:defRPr sz="2000">
                <a:solidFill>
                  <a:schemeClr val="tx1">
                    <a:lumMod val="75000"/>
                    <a:lumOff val="25000"/>
                  </a:schemeClr>
                </a:solidFill>
              </a:defRPr>
            </a:lvl1pPr>
            <a:lvl2pPr>
              <a:lnSpc>
                <a:spcPct val="150000"/>
              </a:lnSpc>
              <a:defRPr sz="1800">
                <a:solidFill>
                  <a:schemeClr val="tx1">
                    <a:lumMod val="75000"/>
                    <a:lumOff val="25000"/>
                  </a:schemeClr>
                </a:solidFill>
              </a:defRPr>
            </a:lvl2pPr>
            <a:lvl3pPr>
              <a:lnSpc>
                <a:spcPct val="150000"/>
              </a:lnSpc>
              <a:defRPr sz="1600">
                <a:solidFill>
                  <a:schemeClr val="tx1">
                    <a:lumMod val="75000"/>
                    <a:lumOff val="25000"/>
                  </a:schemeClr>
                </a:solidFill>
              </a:defRPr>
            </a:lvl3pPr>
            <a:lvl4pPr>
              <a:lnSpc>
                <a:spcPct val="150000"/>
              </a:lnSpc>
              <a:defRPr sz="1600">
                <a:solidFill>
                  <a:schemeClr val="tx1">
                    <a:lumMod val="75000"/>
                    <a:lumOff val="25000"/>
                  </a:schemeClr>
                </a:solidFill>
              </a:defRPr>
            </a:lvl4pPr>
            <a:lvl5pPr>
              <a:lnSpc>
                <a:spcPct val="150000"/>
              </a:lnSpc>
              <a:defRPr sz="1600">
                <a:solidFill>
                  <a:schemeClr val="tx1">
                    <a:lumMod val="75000"/>
                    <a:lumOff val="25000"/>
                  </a:schemeClr>
                </a:solidFill>
              </a:defRPr>
            </a:lvl5pPr>
          </a:lstStyle>
          <a:p>
            <a:pPr lvl="0" fontAlgn="auto"/>
            <a:r>
              <a:rPr lang="zh-CN" altLang="en-US" strike="noStrike" noProof="1" dirty="0"/>
              <a:t>单击此处编辑母版文本样式</a:t>
            </a:r>
            <a:endParaRPr lang="zh-CN" altLang="en-US" strike="noStrike" noProof="1" dirty="0"/>
          </a:p>
          <a:p>
            <a:pPr lvl="1" fontAlgn="auto"/>
            <a:r>
              <a:rPr lang="zh-CN" altLang="en-US" strike="noStrike" noProof="1" dirty="0"/>
              <a:t>第二级</a:t>
            </a:r>
            <a:endParaRPr lang="zh-CN" altLang="en-US" strike="noStrike" noProof="1" dirty="0"/>
          </a:p>
          <a:p>
            <a:pPr lvl="2" fontAlgn="auto"/>
            <a:r>
              <a:rPr lang="zh-CN" altLang="en-US" strike="noStrike" noProof="1" dirty="0"/>
              <a:t>第三级</a:t>
            </a:r>
            <a:endParaRPr lang="zh-CN" altLang="en-US" strike="noStrike" noProof="1" dirty="0"/>
          </a:p>
          <a:p>
            <a:pPr lvl="3" fontAlgn="auto"/>
            <a:r>
              <a:rPr lang="zh-CN" altLang="en-US" strike="noStrike" noProof="1" dirty="0"/>
              <a:t>第四级</a:t>
            </a:r>
            <a:endParaRPr lang="zh-CN" altLang="en-US" strike="noStrike" noProof="1" dirty="0"/>
          </a:p>
          <a:p>
            <a:pPr lvl="4" fontAlgn="auto"/>
            <a:r>
              <a:rPr lang="zh-CN" altLang="en-US" strike="noStrike" noProof="1" dirty="0"/>
              <a:t>第五级</a:t>
            </a:r>
            <a:endParaRPr lang="zh-CN" altLang="en-US" strike="noStrike" noProof="1" dirty="0"/>
          </a:p>
        </p:txBody>
      </p:sp>
      <p:sp>
        <p:nvSpPr>
          <p:cNvPr id="4" name="内容占位符 3"/>
          <p:cNvSpPr>
            <a:spLocks noGrp="1"/>
          </p:cNvSpPr>
          <p:nvPr>
            <p:ph sz="half" idx="2"/>
          </p:nvPr>
        </p:nvSpPr>
        <p:spPr>
          <a:xfrm>
            <a:off x="5981700" y="1825625"/>
            <a:ext cx="5181600" cy="4351338"/>
          </a:xfrm>
        </p:spPr>
        <p:txBody>
          <a:bodyPr>
            <a:normAutofit/>
          </a:bodyPr>
          <a:lstStyle>
            <a:lvl1pPr>
              <a:lnSpc>
                <a:spcPct val="150000"/>
              </a:lnSpc>
              <a:defRPr sz="2000">
                <a:solidFill>
                  <a:schemeClr val="tx1">
                    <a:lumMod val="75000"/>
                    <a:lumOff val="25000"/>
                  </a:schemeClr>
                </a:solidFill>
              </a:defRPr>
            </a:lvl1pPr>
            <a:lvl2pPr>
              <a:lnSpc>
                <a:spcPct val="150000"/>
              </a:lnSpc>
              <a:defRPr sz="1800">
                <a:solidFill>
                  <a:schemeClr val="tx1">
                    <a:lumMod val="75000"/>
                    <a:lumOff val="25000"/>
                  </a:schemeClr>
                </a:solidFill>
              </a:defRPr>
            </a:lvl2pPr>
            <a:lvl3pPr>
              <a:lnSpc>
                <a:spcPct val="150000"/>
              </a:lnSpc>
              <a:defRPr sz="1600">
                <a:solidFill>
                  <a:schemeClr val="tx1">
                    <a:lumMod val="75000"/>
                    <a:lumOff val="25000"/>
                  </a:schemeClr>
                </a:solidFill>
              </a:defRPr>
            </a:lvl3pPr>
            <a:lvl4pPr>
              <a:lnSpc>
                <a:spcPct val="150000"/>
              </a:lnSpc>
              <a:defRPr sz="1600">
                <a:solidFill>
                  <a:schemeClr val="tx1">
                    <a:lumMod val="75000"/>
                    <a:lumOff val="25000"/>
                  </a:schemeClr>
                </a:solidFill>
              </a:defRPr>
            </a:lvl4pPr>
            <a:lvl5pPr>
              <a:lnSpc>
                <a:spcPct val="150000"/>
              </a:lnSpc>
              <a:defRPr sz="1600">
                <a:solidFill>
                  <a:schemeClr val="tx1">
                    <a:lumMod val="75000"/>
                    <a:lumOff val="25000"/>
                  </a:schemeClr>
                </a:solidFill>
              </a:defRPr>
            </a:lvl5pPr>
          </a:lstStyle>
          <a:p>
            <a:pPr lvl="0" fontAlgn="auto"/>
            <a:r>
              <a:rPr lang="zh-CN" altLang="en-US" strike="noStrike" noProof="1" dirty="0"/>
              <a:t>单击此处编辑母版文本样式</a:t>
            </a:r>
            <a:endParaRPr lang="zh-CN" altLang="en-US" strike="noStrike" noProof="1" dirty="0"/>
          </a:p>
          <a:p>
            <a:pPr lvl="1" fontAlgn="auto"/>
            <a:r>
              <a:rPr lang="zh-CN" altLang="en-US" strike="noStrike" noProof="1" dirty="0"/>
              <a:t>第二级</a:t>
            </a:r>
            <a:endParaRPr lang="zh-CN" altLang="en-US" strike="noStrike" noProof="1" dirty="0"/>
          </a:p>
          <a:p>
            <a:pPr lvl="2" fontAlgn="auto"/>
            <a:r>
              <a:rPr lang="zh-CN" altLang="en-US" strike="noStrike" noProof="1" dirty="0"/>
              <a:t>第三级</a:t>
            </a:r>
            <a:endParaRPr lang="zh-CN" altLang="en-US" strike="noStrike" noProof="1" dirty="0"/>
          </a:p>
          <a:p>
            <a:pPr lvl="3" fontAlgn="auto"/>
            <a:r>
              <a:rPr lang="zh-CN" altLang="en-US" strike="noStrike" noProof="1" dirty="0"/>
              <a:t>第四级</a:t>
            </a:r>
            <a:endParaRPr lang="zh-CN" altLang="en-US" strike="noStrike" noProof="1" dirty="0"/>
          </a:p>
          <a:p>
            <a:pPr lvl="4" fontAlgn="auto"/>
            <a:r>
              <a:rPr lang="zh-CN" altLang="en-US" strike="noStrike" noProof="1" dirty="0"/>
              <a:t>第五级</a:t>
            </a:r>
            <a:endParaRPr lang="zh-CN" altLang="en-US" strike="noStrike" noProof="1" dirty="0"/>
          </a:p>
        </p:txBody>
      </p:sp>
      <p:sp>
        <p:nvSpPr>
          <p:cNvPr id="5" name="日期占位符 4"/>
          <p:cNvSpPr>
            <a:spLocks noGrp="1"/>
          </p:cNvSpPr>
          <p:nvPr>
            <p:ph type="dt" sz="half" idx="10"/>
          </p:nvPr>
        </p:nvSpPr>
        <p:spPr/>
        <p:txBody>
          <a:bodyPr/>
          <a:p>
            <a:pPr fontAlgn="auto"/>
            <a:fld id="{760FBDFE-C587-4B4C-A407-44438C67B59E}" type="datetimeFigureOut">
              <a:rPr lang="zh-CN" altLang="en-US" strike="noStrike" noProof="1" smtClean="0">
                <a:latin typeface="+mn-lt"/>
                <a:ea typeface="+mn-ea"/>
                <a:cs typeface="+mn-cs"/>
              </a:rPr>
            </a:fld>
            <a:endParaRPr lang="zh-CN" altLang="en-US" strike="noStrike" noProof="1"/>
          </a:p>
        </p:txBody>
      </p:sp>
      <p:sp>
        <p:nvSpPr>
          <p:cNvPr id="6" name="页脚占位符 5"/>
          <p:cNvSpPr>
            <a:spLocks noGrp="1"/>
          </p:cNvSpPr>
          <p:nvPr>
            <p:ph type="ftr" sz="quarter" idx="11"/>
          </p:nvPr>
        </p:nvSpPr>
        <p:spPr/>
        <p:txBody>
          <a:bodyPr/>
          <a:p>
            <a:pPr fontAlgn="auto"/>
            <a:endParaRPr lang="zh-CN" altLang="en-US" strike="noStrike" noProof="1"/>
          </a:p>
        </p:txBody>
      </p:sp>
      <p:sp>
        <p:nvSpPr>
          <p:cNvPr id="7" name="灯片编号占位符 6"/>
          <p:cNvSpPr>
            <a:spLocks noGrp="1"/>
          </p:cNvSpPr>
          <p:nvPr>
            <p:ph type="sldNum" sz="quarter" idx="12"/>
          </p:nvPr>
        </p:nvSpPr>
        <p:spPr/>
        <p:txBody>
          <a:bodyPr/>
          <a:p>
            <a:pPr fontAlgn="auto"/>
            <a:fld id="{49AE70B2-8BF9-45C0-BB95-33D1B9D3A854}" type="slidenum">
              <a:rPr lang="zh-CN" altLang="en-US" strike="noStrike" noProof="1" smtClean="0">
                <a:latin typeface="+mn-lt"/>
                <a:ea typeface="+mn-ea"/>
                <a:cs typeface="+mn-cs"/>
              </a:rPr>
            </a:fld>
            <a:endParaRPr lang="zh-CN" altLang="en-US" strike="noStrike" noProof="1"/>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pPr fontAlgn="auto"/>
            <a:r>
              <a:rPr lang="zh-CN" altLang="en-US" strike="noStrike" noProof="1"/>
              <a:t>单击此处编辑母版标题样式</a:t>
            </a:r>
            <a:endParaRPr lang="zh-CN" altLang="en-US" strike="noStrike" noProof="1"/>
          </a:p>
        </p:txBody>
      </p:sp>
      <p:sp>
        <p:nvSpPr>
          <p:cNvPr id="3" name="文本占位符 2"/>
          <p:cNvSpPr>
            <a:spLocks noGrp="1"/>
          </p:cNvSpPr>
          <p:nvPr>
            <p:ph type="body" idx="1"/>
          </p:nvPr>
        </p:nvSpPr>
        <p:spPr>
          <a:xfrm>
            <a:off x="839788" y="1744961"/>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fontAlgn="auto"/>
            <a:r>
              <a:rPr lang="zh-CN" altLang="en-US" strike="noStrike" noProof="1" dirty="0"/>
              <a:t>单击此处编辑母版文本样式</a:t>
            </a:r>
            <a:endParaRPr lang="zh-CN" altLang="en-US" strike="noStrike" noProof="1" dirty="0"/>
          </a:p>
        </p:txBody>
      </p:sp>
      <p:sp>
        <p:nvSpPr>
          <p:cNvPr id="4" name="内容占位符 3"/>
          <p:cNvSpPr>
            <a:spLocks noGrp="1"/>
          </p:cNvSpPr>
          <p:nvPr>
            <p:ph sz="half" idx="2"/>
          </p:nvPr>
        </p:nvSpPr>
        <p:spPr>
          <a:xfrm>
            <a:off x="839788" y="2615609"/>
            <a:ext cx="5157787" cy="3574054"/>
          </a:xfrm>
        </p:spPr>
        <p:txBody>
          <a:bodyPr/>
          <a:lstStyle/>
          <a:p>
            <a:pPr lvl="0" fontAlgn="auto"/>
            <a:r>
              <a:rPr lang="zh-CN" altLang="en-US" strike="noStrike" noProof="1" dirty="0"/>
              <a:t>单击此处编辑母版文本样式</a:t>
            </a:r>
            <a:endParaRPr lang="zh-CN" altLang="en-US" strike="noStrike" noProof="1" dirty="0"/>
          </a:p>
          <a:p>
            <a:pPr lvl="1" fontAlgn="auto"/>
            <a:r>
              <a:rPr lang="zh-CN" altLang="en-US" strike="noStrike" noProof="1" dirty="0"/>
              <a:t>第二级</a:t>
            </a:r>
            <a:endParaRPr lang="zh-CN" altLang="en-US" strike="noStrike" noProof="1" dirty="0"/>
          </a:p>
          <a:p>
            <a:pPr lvl="2" fontAlgn="auto"/>
            <a:r>
              <a:rPr lang="zh-CN" altLang="en-US" strike="noStrike" noProof="1" dirty="0"/>
              <a:t>第三级</a:t>
            </a:r>
            <a:endParaRPr lang="zh-CN" altLang="en-US" strike="noStrike" noProof="1" dirty="0"/>
          </a:p>
          <a:p>
            <a:pPr lvl="3" fontAlgn="auto"/>
            <a:r>
              <a:rPr lang="zh-CN" altLang="en-US" strike="noStrike" noProof="1" dirty="0"/>
              <a:t>第四级</a:t>
            </a:r>
            <a:endParaRPr lang="zh-CN" altLang="en-US" strike="noStrike" noProof="1" dirty="0"/>
          </a:p>
          <a:p>
            <a:pPr lvl="4" fontAlgn="auto"/>
            <a:r>
              <a:rPr lang="zh-CN" altLang="en-US" strike="noStrike" noProof="1" dirty="0"/>
              <a:t>第五级</a:t>
            </a:r>
            <a:endParaRPr lang="zh-CN" altLang="en-US" strike="noStrike" noProof="1" dirty="0"/>
          </a:p>
        </p:txBody>
      </p:sp>
      <p:sp>
        <p:nvSpPr>
          <p:cNvPr id="5" name="文本占位符 4"/>
          <p:cNvSpPr>
            <a:spLocks noGrp="1"/>
          </p:cNvSpPr>
          <p:nvPr>
            <p:ph type="body" sz="quarter" idx="3"/>
          </p:nvPr>
        </p:nvSpPr>
        <p:spPr>
          <a:xfrm>
            <a:off x="6172200" y="1744961"/>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fontAlgn="auto"/>
            <a:r>
              <a:rPr lang="zh-CN" altLang="en-US" strike="noStrike" noProof="1" dirty="0"/>
              <a:t>单击此处编辑母版文本样式</a:t>
            </a:r>
            <a:endParaRPr lang="zh-CN" altLang="en-US" strike="noStrike" noProof="1" dirty="0"/>
          </a:p>
        </p:txBody>
      </p:sp>
      <p:sp>
        <p:nvSpPr>
          <p:cNvPr id="6" name="内容占位符 5"/>
          <p:cNvSpPr>
            <a:spLocks noGrp="1"/>
          </p:cNvSpPr>
          <p:nvPr>
            <p:ph sz="quarter" idx="4"/>
          </p:nvPr>
        </p:nvSpPr>
        <p:spPr>
          <a:xfrm>
            <a:off x="6172200" y="2615609"/>
            <a:ext cx="5183188" cy="3574054"/>
          </a:xfrm>
        </p:spPr>
        <p:txBody>
          <a:bodyPr/>
          <a:lstStyle/>
          <a:p>
            <a:pPr lvl="0" fontAlgn="auto"/>
            <a:r>
              <a:rPr lang="zh-CN" altLang="en-US" strike="noStrike" noProof="1" dirty="0"/>
              <a:t>单击此处编辑母版文本样式</a:t>
            </a:r>
            <a:endParaRPr lang="zh-CN" altLang="en-US" strike="noStrike" noProof="1" dirty="0"/>
          </a:p>
          <a:p>
            <a:pPr lvl="1" fontAlgn="auto"/>
            <a:r>
              <a:rPr lang="zh-CN" altLang="en-US" strike="noStrike" noProof="1" dirty="0"/>
              <a:t>第二级</a:t>
            </a:r>
            <a:endParaRPr lang="zh-CN" altLang="en-US" strike="noStrike" noProof="1" dirty="0"/>
          </a:p>
          <a:p>
            <a:pPr lvl="2" fontAlgn="auto"/>
            <a:r>
              <a:rPr lang="zh-CN" altLang="en-US" strike="noStrike" noProof="1" dirty="0"/>
              <a:t>第三级</a:t>
            </a:r>
            <a:endParaRPr lang="zh-CN" altLang="en-US" strike="noStrike" noProof="1" dirty="0"/>
          </a:p>
          <a:p>
            <a:pPr lvl="3" fontAlgn="auto"/>
            <a:r>
              <a:rPr lang="zh-CN" altLang="en-US" strike="noStrike" noProof="1" dirty="0"/>
              <a:t>第四级</a:t>
            </a:r>
            <a:endParaRPr lang="zh-CN" altLang="en-US" strike="noStrike" noProof="1" dirty="0"/>
          </a:p>
          <a:p>
            <a:pPr lvl="4" fontAlgn="auto"/>
            <a:r>
              <a:rPr lang="zh-CN" altLang="en-US" strike="noStrike" noProof="1" dirty="0"/>
              <a:t>第五级</a:t>
            </a:r>
            <a:endParaRPr lang="zh-CN" altLang="en-US" strike="noStrike" noProof="1" dirty="0"/>
          </a:p>
        </p:txBody>
      </p:sp>
      <p:sp>
        <p:nvSpPr>
          <p:cNvPr id="7" name="日期占位符 6"/>
          <p:cNvSpPr>
            <a:spLocks noGrp="1"/>
          </p:cNvSpPr>
          <p:nvPr>
            <p:ph type="dt" sz="half" idx="10"/>
          </p:nvPr>
        </p:nvSpPr>
        <p:spPr/>
        <p:txBody>
          <a:bodyPr/>
          <a:p>
            <a:pPr fontAlgn="auto"/>
            <a:fld id="{760FBDFE-C587-4B4C-A407-44438C67B59E}" type="datetimeFigureOut">
              <a:rPr lang="zh-CN" altLang="en-US" strike="noStrike" noProof="1" smtClean="0">
                <a:latin typeface="+mn-lt"/>
                <a:ea typeface="+mn-ea"/>
                <a:cs typeface="+mn-cs"/>
              </a:rPr>
            </a:fld>
            <a:endParaRPr lang="zh-CN" altLang="en-US" strike="noStrike" noProof="1"/>
          </a:p>
        </p:txBody>
      </p:sp>
      <p:sp>
        <p:nvSpPr>
          <p:cNvPr id="8" name="页脚占位符 7"/>
          <p:cNvSpPr>
            <a:spLocks noGrp="1"/>
          </p:cNvSpPr>
          <p:nvPr>
            <p:ph type="ftr" sz="quarter" idx="11"/>
          </p:nvPr>
        </p:nvSpPr>
        <p:spPr/>
        <p:txBody>
          <a:bodyPr/>
          <a:p>
            <a:pPr fontAlgn="auto"/>
            <a:endParaRPr lang="zh-CN" altLang="en-US" strike="noStrike" noProof="1"/>
          </a:p>
        </p:txBody>
      </p:sp>
      <p:sp>
        <p:nvSpPr>
          <p:cNvPr id="9" name="灯片编号占位符 8"/>
          <p:cNvSpPr>
            <a:spLocks noGrp="1"/>
          </p:cNvSpPr>
          <p:nvPr>
            <p:ph type="sldNum" sz="quarter" idx="12"/>
          </p:nvPr>
        </p:nvSpPr>
        <p:spPr/>
        <p:txBody>
          <a:bodyPr/>
          <a:p>
            <a:pPr fontAlgn="auto"/>
            <a:fld id="{49AE70B2-8BF9-45C0-BB95-33D1B9D3A854}" type="slidenum">
              <a:rPr lang="zh-CN" altLang="en-US" strike="noStrike" noProof="1" smtClean="0">
                <a:latin typeface="+mn-lt"/>
                <a:ea typeface="+mn-ea"/>
                <a:cs typeface="+mn-cs"/>
              </a:rPr>
            </a:fld>
            <a:endParaRPr lang="zh-CN" altLang="en-US" strike="noStrike" noProof="1"/>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a:xfrm>
            <a:off x="838200" y="2766219"/>
            <a:ext cx="10515600" cy="1325563"/>
          </a:xfrm>
        </p:spPr>
        <p:txBody>
          <a:bodyPr>
            <a:normAutofit/>
          </a:bodyPr>
          <a:lstStyle>
            <a:lvl1pPr algn="ctr">
              <a:defRPr sz="4800" b="0">
                <a:effectLst>
                  <a:outerShdw blurRad="38100" dist="38100" dir="2700000" algn="tl">
                    <a:srgbClr val="000000">
                      <a:alpha val="43137"/>
                    </a:srgbClr>
                  </a:outerShdw>
                </a:effectLst>
              </a:defRPr>
            </a:lvl1pPr>
          </a:lstStyle>
          <a:p>
            <a:pPr fontAlgn="auto"/>
            <a:r>
              <a:rPr lang="zh-CN" altLang="en-US" strike="noStrike" noProof="1" dirty="0"/>
              <a:t>单击此处编辑母版标题样式</a:t>
            </a:r>
            <a:endParaRPr lang="zh-CN" altLang="en-US" strike="noStrike" noProof="1" dirty="0"/>
          </a:p>
        </p:txBody>
      </p:sp>
      <p:sp>
        <p:nvSpPr>
          <p:cNvPr id="3" name="日期占位符 2"/>
          <p:cNvSpPr>
            <a:spLocks noGrp="1"/>
          </p:cNvSpPr>
          <p:nvPr>
            <p:ph type="dt" sz="half" idx="10"/>
          </p:nvPr>
        </p:nvSpPr>
        <p:spPr/>
        <p:txBody>
          <a:bodyPr/>
          <a:p>
            <a:pPr fontAlgn="auto"/>
            <a:fld id="{760FBDFE-C587-4B4C-A407-44438C67B59E}" type="datetimeFigureOut">
              <a:rPr lang="zh-CN" altLang="en-US" strike="noStrike" noProof="1" smtClean="0">
                <a:latin typeface="+mn-lt"/>
                <a:ea typeface="+mn-ea"/>
                <a:cs typeface="+mn-cs"/>
              </a:rPr>
            </a:fld>
            <a:endParaRPr lang="zh-CN" altLang="en-US" strike="noStrike" noProof="1"/>
          </a:p>
        </p:txBody>
      </p:sp>
      <p:sp>
        <p:nvSpPr>
          <p:cNvPr id="4" name="页脚占位符 3"/>
          <p:cNvSpPr>
            <a:spLocks noGrp="1"/>
          </p:cNvSpPr>
          <p:nvPr>
            <p:ph type="ftr" sz="quarter" idx="11"/>
          </p:nvPr>
        </p:nvSpPr>
        <p:spPr/>
        <p:txBody>
          <a:bodyPr/>
          <a:p>
            <a:pPr fontAlgn="auto"/>
            <a:endParaRPr lang="zh-CN" altLang="en-US" strike="noStrike" noProof="1"/>
          </a:p>
        </p:txBody>
      </p:sp>
      <p:sp>
        <p:nvSpPr>
          <p:cNvPr id="5" name="灯片编号占位符 4"/>
          <p:cNvSpPr>
            <a:spLocks noGrp="1"/>
          </p:cNvSpPr>
          <p:nvPr>
            <p:ph type="sldNum" sz="quarter" idx="12"/>
          </p:nvPr>
        </p:nvSpPr>
        <p:spPr/>
        <p:txBody>
          <a:bodyPr/>
          <a:p>
            <a:pPr fontAlgn="auto"/>
            <a:fld id="{49AE70B2-8BF9-45C0-BB95-33D1B9D3A854}" type="slidenum">
              <a:rPr lang="zh-CN" altLang="en-US" strike="noStrike" noProof="1" smtClean="0">
                <a:latin typeface="+mn-lt"/>
                <a:ea typeface="+mn-ea"/>
                <a:cs typeface="+mn-cs"/>
              </a:rPr>
            </a:fld>
            <a:endParaRPr lang="zh-CN" altLang="en-US" strike="noStrike" noProof="1"/>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p>
            <a:pPr fontAlgn="auto"/>
            <a:fld id="{760FBDFE-C587-4B4C-A407-44438C67B59E}" type="datetimeFigureOut">
              <a:rPr lang="zh-CN" altLang="en-US" strike="noStrike" noProof="1" smtClean="0">
                <a:latin typeface="+mn-lt"/>
                <a:ea typeface="+mn-ea"/>
                <a:cs typeface="+mn-cs"/>
              </a:rPr>
            </a:fld>
            <a:endParaRPr lang="zh-CN" altLang="en-US" strike="noStrike" noProof="1"/>
          </a:p>
        </p:txBody>
      </p:sp>
      <p:sp>
        <p:nvSpPr>
          <p:cNvPr id="3" name="页脚占位符 2"/>
          <p:cNvSpPr>
            <a:spLocks noGrp="1"/>
          </p:cNvSpPr>
          <p:nvPr>
            <p:ph type="ftr" sz="quarter" idx="11"/>
          </p:nvPr>
        </p:nvSpPr>
        <p:spPr/>
        <p:txBody>
          <a:bodyPr/>
          <a:p>
            <a:pPr fontAlgn="auto"/>
            <a:endParaRPr lang="zh-CN" altLang="en-US" strike="noStrike" noProof="1"/>
          </a:p>
        </p:txBody>
      </p:sp>
      <p:sp>
        <p:nvSpPr>
          <p:cNvPr id="4" name="灯片编号占位符 3"/>
          <p:cNvSpPr>
            <a:spLocks noGrp="1"/>
          </p:cNvSpPr>
          <p:nvPr>
            <p:ph type="sldNum" sz="quarter" idx="12"/>
          </p:nvPr>
        </p:nvSpPr>
        <p:spPr/>
        <p:txBody>
          <a:bodyPr/>
          <a:p>
            <a:pPr fontAlgn="auto"/>
            <a:fld id="{49AE70B2-8BF9-45C0-BB95-33D1B9D3A854}" type="slidenum">
              <a:rPr lang="zh-CN" altLang="en-US" strike="noStrike" noProof="1" smtClean="0">
                <a:latin typeface="+mn-lt"/>
                <a:ea typeface="+mn-ea"/>
                <a:cs typeface="+mn-cs"/>
              </a:rPr>
            </a:fld>
            <a:endParaRPr lang="zh-CN" altLang="en-US" strike="noStrike" noProof="1"/>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hasCustomPrompt="1"/>
          </p:nvPr>
        </p:nvSpPr>
        <p:spPr>
          <a:xfrm>
            <a:off x="646747" y="127000"/>
            <a:ext cx="4165200" cy="1600200"/>
          </a:xfrm>
        </p:spPr>
        <p:txBody>
          <a:bodyPr anchor="ctr" anchorCtr="0">
            <a:normAutofit/>
          </a:bodyPr>
          <a:lstStyle>
            <a:lvl1pPr>
              <a:defRPr sz="2400" b="1">
                <a:effectLst>
                  <a:outerShdw blurRad="38100" dist="38100" dir="2700000" algn="tl">
                    <a:srgbClr val="000000">
                      <a:alpha val="43137"/>
                    </a:srgbClr>
                  </a:outerShdw>
                </a:effectLst>
              </a:defRPr>
            </a:lvl1pPr>
          </a:lstStyle>
          <a:p>
            <a:pPr fontAlgn="auto"/>
            <a:r>
              <a:rPr lang="zh-CN" altLang="en-US" strike="noStrike" noProof="1" dirty="0"/>
              <a:t>单击此处编辑标题</a:t>
            </a:r>
            <a:endParaRPr lang="zh-CN" altLang="en-US" strike="noStrike" noProof="1" dirty="0"/>
          </a:p>
        </p:txBody>
      </p:sp>
      <p:sp>
        <p:nvSpPr>
          <p:cNvPr id="3" name="图片占位符 2"/>
          <p:cNvSpPr>
            <a:spLocks noGrp="1" noChangeAspect="1"/>
          </p:cNvSpPr>
          <p:nvPr>
            <p:ph type="pic" idx="1"/>
          </p:nvPr>
        </p:nvSpPr>
        <p:spPr>
          <a:xfrm>
            <a:off x="5184000" y="766354"/>
            <a:ext cx="5817375" cy="5094446"/>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fontAlgn="auto"/>
            <a:endParaRPr lang="zh-CN" altLang="en-US" strike="noStrike" noProof="1" dirty="0"/>
          </a:p>
        </p:txBody>
      </p:sp>
      <p:sp>
        <p:nvSpPr>
          <p:cNvPr id="4" name="文本占位符 3"/>
          <p:cNvSpPr>
            <a:spLocks noGrp="1"/>
          </p:cNvSpPr>
          <p:nvPr>
            <p:ph type="body" sz="half" idx="2"/>
          </p:nvPr>
        </p:nvSpPr>
        <p:spPr>
          <a:xfrm>
            <a:off x="651827" y="2057400"/>
            <a:ext cx="4165200" cy="3811588"/>
          </a:xfrm>
        </p:spPr>
        <p:txBody>
          <a:bodyPr>
            <a:normAutofit/>
          </a:bodyPr>
          <a:lstStyle>
            <a:lvl1pPr marL="0" indent="0">
              <a:lnSpc>
                <a:spcPct val="150000"/>
              </a:lnSpc>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fontAlgn="auto"/>
            <a:r>
              <a:rPr lang="zh-CN" altLang="en-US" strike="noStrike" noProof="1" dirty="0"/>
              <a:t>单击此处编辑母版文本样式</a:t>
            </a:r>
            <a:endParaRPr lang="zh-CN" altLang="en-US" strike="noStrike" noProof="1" dirty="0"/>
          </a:p>
        </p:txBody>
      </p:sp>
      <p:sp>
        <p:nvSpPr>
          <p:cNvPr id="5" name="日期占位符 4"/>
          <p:cNvSpPr>
            <a:spLocks noGrp="1"/>
          </p:cNvSpPr>
          <p:nvPr>
            <p:ph type="dt" sz="half" idx="10"/>
          </p:nvPr>
        </p:nvSpPr>
        <p:spPr/>
        <p:txBody>
          <a:bodyPr/>
          <a:p>
            <a:pPr fontAlgn="auto"/>
            <a:fld id="{760FBDFE-C587-4B4C-A407-44438C67B59E}" type="datetimeFigureOut">
              <a:rPr lang="zh-CN" altLang="en-US" strike="noStrike" noProof="1" smtClean="0">
                <a:latin typeface="+mn-lt"/>
                <a:ea typeface="+mn-ea"/>
                <a:cs typeface="+mn-cs"/>
              </a:rPr>
            </a:fld>
            <a:endParaRPr lang="zh-CN" altLang="en-US" strike="noStrike" noProof="1"/>
          </a:p>
        </p:txBody>
      </p:sp>
      <p:sp>
        <p:nvSpPr>
          <p:cNvPr id="6" name="页脚占位符 5"/>
          <p:cNvSpPr>
            <a:spLocks noGrp="1"/>
          </p:cNvSpPr>
          <p:nvPr>
            <p:ph type="ftr" sz="quarter" idx="11"/>
          </p:nvPr>
        </p:nvSpPr>
        <p:spPr/>
        <p:txBody>
          <a:bodyPr/>
          <a:p>
            <a:pPr fontAlgn="auto"/>
            <a:endParaRPr lang="zh-CN" altLang="en-US" strike="noStrike" noProof="1"/>
          </a:p>
        </p:txBody>
      </p:sp>
      <p:sp>
        <p:nvSpPr>
          <p:cNvPr id="7" name="灯片编号占位符 6"/>
          <p:cNvSpPr>
            <a:spLocks noGrp="1"/>
          </p:cNvSpPr>
          <p:nvPr>
            <p:ph type="sldNum" sz="quarter" idx="12"/>
          </p:nvPr>
        </p:nvSpPr>
        <p:spPr/>
        <p:txBody>
          <a:bodyPr/>
          <a:p>
            <a:pPr fontAlgn="auto"/>
            <a:fld id="{49AE70B2-8BF9-45C0-BB95-33D1B9D3A854}" type="slidenum">
              <a:rPr lang="zh-CN" altLang="en-US" strike="noStrike" noProof="1" smtClean="0">
                <a:latin typeface="+mn-lt"/>
                <a:ea typeface="+mn-ea"/>
                <a:cs typeface="+mn-cs"/>
              </a:rPr>
            </a:fld>
            <a:endParaRPr lang="zh-CN" altLang="en-US" strike="noStrike" noProof="1"/>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9824484" y="365125"/>
            <a:ext cx="1529316" cy="5811838"/>
          </a:xfrm>
        </p:spPr>
        <p:txBody>
          <a:bodyPr vert="eaVert">
            <a:normAutofit/>
          </a:bodyPr>
          <a:lstStyle>
            <a:lvl1pPr>
              <a:defRPr sz="3600"/>
            </a:lvl1pPr>
          </a:lstStyle>
          <a:p>
            <a:pPr fontAlgn="auto"/>
            <a:r>
              <a:rPr lang="zh-CN" altLang="en-US" strike="noStrike" noProof="1"/>
              <a:t>单击此处编辑母版标题样式</a:t>
            </a:r>
            <a:endParaRPr lang="zh-CN" altLang="en-US" strike="noStrike" noProof="1"/>
          </a:p>
        </p:txBody>
      </p:sp>
      <p:sp>
        <p:nvSpPr>
          <p:cNvPr id="3" name="竖排文字占位符 2"/>
          <p:cNvSpPr>
            <a:spLocks noGrp="1"/>
          </p:cNvSpPr>
          <p:nvPr>
            <p:ph type="body" orient="vert" idx="1"/>
          </p:nvPr>
        </p:nvSpPr>
        <p:spPr>
          <a:xfrm>
            <a:off x="838200" y="365125"/>
            <a:ext cx="8879958" cy="5811838"/>
          </a:xfrm>
        </p:spPr>
        <p:txBody>
          <a:bodyPr vert="eaVert"/>
          <a:lstStyle/>
          <a:p>
            <a:pPr lvl="0" fontAlgn="auto"/>
            <a:r>
              <a:rPr lang="zh-CN" altLang="en-US" strike="noStrike" noProof="1" dirty="0"/>
              <a:t>单击此处编辑母版文本样式</a:t>
            </a:r>
            <a:endParaRPr lang="zh-CN" altLang="en-US" strike="noStrike" noProof="1" dirty="0"/>
          </a:p>
          <a:p>
            <a:pPr lvl="1" fontAlgn="auto"/>
            <a:r>
              <a:rPr lang="zh-CN" altLang="en-US" strike="noStrike" noProof="1" dirty="0"/>
              <a:t>第二级</a:t>
            </a:r>
            <a:endParaRPr lang="zh-CN" altLang="en-US" strike="noStrike" noProof="1" dirty="0"/>
          </a:p>
          <a:p>
            <a:pPr lvl="2" fontAlgn="auto"/>
            <a:r>
              <a:rPr lang="zh-CN" altLang="en-US" strike="noStrike" noProof="1" dirty="0"/>
              <a:t>第三级</a:t>
            </a:r>
            <a:endParaRPr lang="zh-CN" altLang="en-US" strike="noStrike" noProof="1" dirty="0"/>
          </a:p>
          <a:p>
            <a:pPr lvl="3" fontAlgn="auto"/>
            <a:r>
              <a:rPr lang="zh-CN" altLang="en-US" strike="noStrike" noProof="1" dirty="0"/>
              <a:t>第四级</a:t>
            </a:r>
            <a:endParaRPr lang="zh-CN" altLang="en-US" strike="noStrike" noProof="1" dirty="0"/>
          </a:p>
          <a:p>
            <a:pPr lvl="4" fontAlgn="auto"/>
            <a:r>
              <a:rPr lang="zh-CN" altLang="en-US" strike="noStrike" noProof="1" dirty="0"/>
              <a:t>第五级</a:t>
            </a:r>
            <a:endParaRPr lang="zh-CN" altLang="en-US" strike="noStrike" noProof="1" dirty="0"/>
          </a:p>
        </p:txBody>
      </p:sp>
      <p:sp>
        <p:nvSpPr>
          <p:cNvPr id="4" name="日期占位符 3"/>
          <p:cNvSpPr>
            <a:spLocks noGrp="1"/>
          </p:cNvSpPr>
          <p:nvPr>
            <p:ph type="dt" sz="half" idx="10"/>
          </p:nvPr>
        </p:nvSpPr>
        <p:spPr/>
        <p:txBody>
          <a:bodyPr/>
          <a:p>
            <a:pPr fontAlgn="auto"/>
            <a:fld id="{760FBDFE-C587-4B4C-A407-44438C67B59E}" type="datetimeFigureOut">
              <a:rPr lang="zh-CN" altLang="en-US" strike="noStrike" noProof="1" smtClean="0">
                <a:latin typeface="+mn-lt"/>
                <a:ea typeface="+mn-ea"/>
                <a:cs typeface="+mn-cs"/>
              </a:rPr>
            </a:fld>
            <a:endParaRPr lang="zh-CN" altLang="en-US" strike="noStrike" noProof="1"/>
          </a:p>
        </p:txBody>
      </p:sp>
      <p:sp>
        <p:nvSpPr>
          <p:cNvPr id="5" name="页脚占位符 4"/>
          <p:cNvSpPr>
            <a:spLocks noGrp="1"/>
          </p:cNvSpPr>
          <p:nvPr>
            <p:ph type="ftr" sz="quarter" idx="11"/>
          </p:nvPr>
        </p:nvSpPr>
        <p:spPr/>
        <p:txBody>
          <a:bodyPr/>
          <a:p>
            <a:pPr fontAlgn="auto"/>
            <a:endParaRPr lang="zh-CN" altLang="en-US" strike="noStrike" noProof="1"/>
          </a:p>
        </p:txBody>
      </p:sp>
      <p:sp>
        <p:nvSpPr>
          <p:cNvPr id="6" name="灯片编号占位符 5"/>
          <p:cNvSpPr>
            <a:spLocks noGrp="1"/>
          </p:cNvSpPr>
          <p:nvPr>
            <p:ph type="sldNum" sz="quarter" idx="12"/>
          </p:nvPr>
        </p:nvSpPr>
        <p:spPr/>
        <p:txBody>
          <a:bodyPr/>
          <a:p>
            <a:pPr fontAlgn="auto"/>
            <a:fld id="{49AE70B2-8BF9-45C0-BB95-33D1B9D3A854}" type="slidenum">
              <a:rPr lang="zh-CN" altLang="en-US" strike="noStrike" noProof="1" smtClean="0">
                <a:latin typeface="+mn-lt"/>
                <a:ea typeface="+mn-ea"/>
                <a:cs typeface="+mn-cs"/>
              </a:rPr>
            </a:fld>
            <a:endParaRPr lang="zh-CN" altLang="en-US" strike="noStrike" noProof="1"/>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1" Type="http://schemas.openxmlformats.org/officeDocument/2006/relationships/theme" Target="../theme/theme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9" Type="http://schemas.openxmlformats.org/officeDocument/2006/relationships/slideLayout" Target="../slideLayouts/slideLayout19.xml"/><Relationship Id="rId8" Type="http://schemas.openxmlformats.org/officeDocument/2006/relationships/slideLayout" Target="../slideLayouts/slideLayout18.xml"/><Relationship Id="rId7" Type="http://schemas.openxmlformats.org/officeDocument/2006/relationships/slideLayout" Target="../slideLayouts/slideLayout17.xml"/><Relationship Id="rId6" Type="http://schemas.openxmlformats.org/officeDocument/2006/relationships/slideLayout" Target="../slideLayouts/slideLayout16.xml"/><Relationship Id="rId5" Type="http://schemas.openxmlformats.org/officeDocument/2006/relationships/slideLayout" Target="../slideLayouts/slideLayout15.xml"/><Relationship Id="rId4" Type="http://schemas.openxmlformats.org/officeDocument/2006/relationships/slideLayout" Target="../slideLayouts/slideLayout14.xml"/><Relationship Id="rId3" Type="http://schemas.openxmlformats.org/officeDocument/2006/relationships/slideLayout" Target="../slideLayouts/slideLayout13.xml"/><Relationship Id="rId2" Type="http://schemas.openxmlformats.org/officeDocument/2006/relationships/slideLayout" Target="../slideLayouts/slideLayout12.xml"/><Relationship Id="rId11" Type="http://schemas.openxmlformats.org/officeDocument/2006/relationships/theme" Target="../theme/theme2.xml"/><Relationship Id="rId10" Type="http://schemas.openxmlformats.org/officeDocument/2006/relationships/slideLayout" Target="../slideLayouts/slideLayout20.xml"/><Relationship Id="rId1" Type="http://schemas.openxmlformats.org/officeDocument/2006/relationships/slideLayout" Target="../slideLayouts/slideLayout1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p:sp>
        <p:nvSpPr>
          <p:cNvPr id="1026" name="标题占位符 1"/>
          <p:cNvSpPr>
            <a:spLocks noGrp="1"/>
          </p:cNvSpPr>
          <p:nvPr>
            <p:ph type="title"/>
          </p:nvPr>
        </p:nvSpPr>
        <p:spPr>
          <a:xfrm>
            <a:off x="838200" y="365125"/>
            <a:ext cx="10515600" cy="1325563"/>
          </a:xfrm>
          <a:prstGeom prst="rect">
            <a:avLst/>
          </a:prstGeom>
          <a:noFill/>
          <a:ln w="9525">
            <a:noFill/>
          </a:ln>
        </p:spPr>
        <p:txBody>
          <a:bodyPr vert="horz" lIns="91440" tIns="45720" rIns="91440" bIns="45720" anchor="ctr" anchorCtr="0"/>
          <a:p>
            <a:pPr lvl="0"/>
            <a:r>
              <a:rPr lang="zh-CN" altLang="en-US" dirty="0"/>
              <a:t>单击此处编辑母版标题样式</a:t>
            </a:r>
            <a:endParaRPr lang="zh-CN" altLang="en-US" dirty="0"/>
          </a:p>
        </p:txBody>
      </p:sp>
      <p:sp>
        <p:nvSpPr>
          <p:cNvPr id="1027" name="文本占位符 2"/>
          <p:cNvSpPr>
            <a:spLocks noGrp="1"/>
          </p:cNvSpPr>
          <p:nvPr>
            <p:ph type="body"/>
          </p:nvPr>
        </p:nvSpPr>
        <p:spPr>
          <a:xfrm>
            <a:off x="838200" y="1825625"/>
            <a:ext cx="10515600" cy="4351338"/>
          </a:xfrm>
          <a:prstGeom prst="rect">
            <a:avLst/>
          </a:prstGeom>
          <a:noFill/>
          <a:ln w="9525">
            <a:noFill/>
          </a:ln>
        </p:spPr>
        <p:txBody>
          <a:bodyPr vert="horz" lIns="91440" tIns="45720" rIns="91440" bIns="45720" anchor="t" anchorCtr="0"/>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normAutofit/>
          </a:bodyPr>
          <a:lstStyle>
            <a:lvl1pPr algn="l">
              <a:defRPr sz="1200">
                <a:solidFill>
                  <a:schemeClr val="tx1">
                    <a:tint val="75000"/>
                  </a:schemeClr>
                </a:solidFill>
              </a:defRPr>
            </a:lvl1pPr>
          </a:lstStyle>
          <a:p>
            <a:pPr fontAlgn="auto"/>
            <a:fld id="{760FBDFE-C587-4B4C-A407-44438C67B59E}" type="datetimeFigureOut">
              <a:rPr lang="zh-CN" altLang="en-US" strike="noStrike" noProof="1" smtClean="0">
                <a:latin typeface="+mn-lt"/>
                <a:ea typeface="+mn-ea"/>
                <a:cs typeface="+mn-cs"/>
              </a:rPr>
            </a:fld>
            <a:endParaRPr lang="zh-CN" altLang="en-US" strike="noStrike" noProof="1"/>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normAutofit/>
          </a:bodyPr>
          <a:lstStyle>
            <a:lvl1pPr algn="ctr">
              <a:defRPr sz="1200">
                <a:solidFill>
                  <a:schemeClr val="tx1">
                    <a:tint val="75000"/>
                  </a:schemeClr>
                </a:solidFill>
              </a:defRPr>
            </a:lvl1pPr>
          </a:lstStyle>
          <a:p>
            <a:pPr fontAlgn="auto"/>
            <a:endParaRPr lang="zh-CN" altLang="en-US" strike="noStrike" noProof="1"/>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normAutofit/>
          </a:bodyPr>
          <a:lstStyle>
            <a:lvl1pPr algn="r">
              <a:defRPr sz="1200">
                <a:solidFill>
                  <a:schemeClr val="tx1">
                    <a:tint val="75000"/>
                  </a:schemeClr>
                </a:solidFill>
              </a:defRPr>
            </a:lvl1pPr>
          </a:lstStyle>
          <a:p>
            <a:pPr fontAlgn="auto"/>
            <a:fld id="{49AE70B2-8BF9-45C0-BB95-33D1B9D3A854}" type="slidenum">
              <a:rPr lang="zh-CN" altLang="en-US" strike="noStrike" noProof="1" smtClean="0">
                <a:latin typeface="+mn-lt"/>
                <a:ea typeface="+mn-ea"/>
                <a:cs typeface="+mn-cs"/>
              </a:rPr>
            </a:fld>
            <a:endParaRPr lang="zh-CN" altLang="en-US" strike="noStrike" noProof="1"/>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Lst>
  <p:hf sldNum="0" hdr="0" ftr="0" dt="0"/>
  <p:txStyles>
    <p:titleStyle>
      <a:lvl1pPr algn="l" defTabSz="914400" rtl="0" eaLnBrk="1" latinLnBrk="0" hangingPunct="1">
        <a:lnSpc>
          <a:spcPct val="90000"/>
        </a:lnSpc>
        <a:spcBef>
          <a:spcPct val="0"/>
        </a:spcBef>
        <a:buNone/>
        <a:defRPr sz="40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p:sp>
        <p:nvSpPr>
          <p:cNvPr id="1026" name="标题占位符 1"/>
          <p:cNvSpPr>
            <a:spLocks noGrp="1"/>
          </p:cNvSpPr>
          <p:nvPr>
            <p:ph type="title"/>
          </p:nvPr>
        </p:nvSpPr>
        <p:spPr>
          <a:xfrm>
            <a:off x="838200" y="365125"/>
            <a:ext cx="10515600" cy="1325563"/>
          </a:xfrm>
          <a:prstGeom prst="rect">
            <a:avLst/>
          </a:prstGeom>
          <a:noFill/>
          <a:ln w="9525">
            <a:noFill/>
          </a:ln>
        </p:spPr>
        <p:txBody>
          <a:bodyPr vert="horz" lIns="91440" tIns="45720" rIns="91440" bIns="45720" anchor="ctr" anchorCtr="0"/>
          <a:p>
            <a:pPr lvl="0"/>
            <a:r>
              <a:rPr lang="zh-CN" altLang="en-US" dirty="0"/>
              <a:t>单击此处编辑母版标题样式</a:t>
            </a:r>
            <a:endParaRPr lang="zh-CN" altLang="en-US" dirty="0"/>
          </a:p>
        </p:txBody>
      </p:sp>
      <p:sp>
        <p:nvSpPr>
          <p:cNvPr id="1027" name="文本占位符 2"/>
          <p:cNvSpPr>
            <a:spLocks noGrp="1"/>
          </p:cNvSpPr>
          <p:nvPr>
            <p:ph type="body"/>
          </p:nvPr>
        </p:nvSpPr>
        <p:spPr>
          <a:xfrm>
            <a:off x="838200" y="1825625"/>
            <a:ext cx="10515600" cy="4351338"/>
          </a:xfrm>
          <a:prstGeom prst="rect">
            <a:avLst/>
          </a:prstGeom>
          <a:noFill/>
          <a:ln w="9525">
            <a:noFill/>
          </a:ln>
        </p:spPr>
        <p:txBody>
          <a:bodyPr vert="horz" lIns="91440" tIns="45720" rIns="91440" bIns="45720" anchor="t" anchorCtr="0"/>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normAutofit/>
          </a:bodyPr>
          <a:lstStyle>
            <a:lvl1pPr algn="l">
              <a:defRPr sz="1200">
                <a:solidFill>
                  <a:schemeClr val="tx1">
                    <a:tint val="75000"/>
                  </a:schemeClr>
                </a:solidFill>
              </a:defRPr>
            </a:lvl1pPr>
          </a:lstStyle>
          <a:p>
            <a:pPr fontAlgn="auto"/>
            <a:fld id="{760FBDFE-C587-4B4C-A407-44438C67B59E}" type="datetimeFigureOut">
              <a:rPr lang="zh-CN" altLang="en-US" strike="noStrike" noProof="1" smtClean="0">
                <a:latin typeface="+mn-lt"/>
                <a:ea typeface="+mn-ea"/>
                <a:cs typeface="+mn-cs"/>
              </a:rPr>
            </a:fld>
            <a:endParaRPr lang="zh-CN" altLang="en-US" strike="noStrike" noProof="1"/>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normAutofit/>
          </a:bodyPr>
          <a:lstStyle>
            <a:lvl1pPr algn="ctr">
              <a:defRPr sz="1200">
                <a:solidFill>
                  <a:schemeClr val="tx1">
                    <a:tint val="75000"/>
                  </a:schemeClr>
                </a:solidFill>
              </a:defRPr>
            </a:lvl1pPr>
          </a:lstStyle>
          <a:p>
            <a:pPr fontAlgn="auto"/>
            <a:endParaRPr lang="zh-CN" altLang="en-US" strike="noStrike" noProof="1"/>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normAutofit/>
          </a:bodyPr>
          <a:lstStyle>
            <a:lvl1pPr algn="r">
              <a:defRPr sz="1200">
                <a:solidFill>
                  <a:schemeClr val="tx1">
                    <a:tint val="75000"/>
                  </a:schemeClr>
                </a:solidFill>
              </a:defRPr>
            </a:lvl1pPr>
          </a:lstStyle>
          <a:p>
            <a:pPr fontAlgn="auto"/>
            <a:fld id="{49AE70B2-8BF9-45C0-BB95-33D1B9D3A854}" type="slidenum">
              <a:rPr lang="zh-CN" altLang="en-US" strike="noStrike" noProof="1" smtClean="0">
                <a:latin typeface="+mn-lt"/>
                <a:ea typeface="+mn-ea"/>
                <a:cs typeface="+mn-cs"/>
              </a:rPr>
            </a:fld>
            <a:endParaRPr lang="zh-CN" altLang="en-US" strike="noStrike" noProof="1"/>
          </a:p>
        </p:txBody>
      </p:sp>
    </p:spTree>
  </p:cSld>
  <p:clrMap bg1="lt1" tx1="dk1" bg2="lt2" tx2="dk2" accent1="accent1" accent2="accent2" accent3="accent3" accent4="accent4" accent5="accent5" accent6="accent6" hlink="hlink" folHlink="folHlink"/>
  <p:sldLayoutIdLst>
    <p:sldLayoutId id="2147483660" r:id="rId1"/>
    <p:sldLayoutId id="2147483661" r:id="rId2"/>
    <p:sldLayoutId id="2147483662" r:id="rId3"/>
    <p:sldLayoutId id="2147483663" r:id="rId4"/>
    <p:sldLayoutId id="2147483664" r:id="rId5"/>
    <p:sldLayoutId id="2147483665" r:id="rId6"/>
    <p:sldLayoutId id="2147483666" r:id="rId7"/>
    <p:sldLayoutId id="2147483667" r:id="rId8"/>
    <p:sldLayoutId id="2147483668" r:id="rId9"/>
    <p:sldLayoutId id="2147483669" r:id="rId10"/>
  </p:sldLayoutIdLst>
  <p:hf sldNum="0" hdr="0" ftr="0" dt="0"/>
  <p:txStyles>
    <p:titleStyle>
      <a:lvl1pPr algn="l" defTabSz="914400" rtl="0" eaLnBrk="1" latinLnBrk="0" hangingPunct="1">
        <a:lnSpc>
          <a:spcPct val="90000"/>
        </a:lnSpc>
        <a:spcBef>
          <a:spcPct val="0"/>
        </a:spcBef>
        <a:buNone/>
        <a:defRPr sz="40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slideLayout" Target="../slideLayouts/slideLayout12.xml"/><Relationship Id="rId2" Type="http://schemas.openxmlformats.org/officeDocument/2006/relationships/image" Target="../media/image12.png"/><Relationship Id="rId1" Type="http://schemas.openxmlformats.org/officeDocument/2006/relationships/image" Target="../media/image11.png"/></Relationships>
</file>

<file path=ppt/slides/_rels/slide11.xml.rels><?xml version="1.0" encoding="UTF-8" standalone="yes"?>
<Relationships xmlns="http://schemas.openxmlformats.org/package/2006/relationships"><Relationship Id="rId2" Type="http://schemas.openxmlformats.org/officeDocument/2006/relationships/slideLayout" Target="../slideLayouts/slideLayout12.xml"/><Relationship Id="rId1" Type="http://schemas.openxmlformats.org/officeDocument/2006/relationships/image" Target="../media/image13.png"/></Relationships>
</file>

<file path=ppt/slides/_rels/slide12.xml.rels><?xml version="1.0" encoding="UTF-8" standalone="yes"?>
<Relationships xmlns="http://schemas.openxmlformats.org/package/2006/relationships"><Relationship Id="rId2" Type="http://schemas.openxmlformats.org/officeDocument/2006/relationships/slideLayout" Target="../slideLayouts/slideLayout12.xml"/><Relationship Id="rId1" Type="http://schemas.openxmlformats.org/officeDocument/2006/relationships/image" Target="../media/image14.png"/></Relationships>
</file>

<file path=ppt/slides/_rels/slide13.xml.rels><?xml version="1.0" encoding="UTF-8" standalone="yes"?>
<Relationships xmlns="http://schemas.openxmlformats.org/package/2006/relationships"><Relationship Id="rId2" Type="http://schemas.openxmlformats.org/officeDocument/2006/relationships/slideLayout" Target="../slideLayouts/slideLayout12.xml"/><Relationship Id="rId1" Type="http://schemas.openxmlformats.org/officeDocument/2006/relationships/image" Target="../media/image15.png"/></Relationships>
</file>

<file path=ppt/slides/_rels/slide14.xml.rels><?xml version="1.0" encoding="UTF-8" standalone="yes"?>
<Relationships xmlns="http://schemas.openxmlformats.org/package/2006/relationships"><Relationship Id="rId2" Type="http://schemas.openxmlformats.org/officeDocument/2006/relationships/slideLayout" Target="../slideLayouts/slideLayout12.xml"/><Relationship Id="rId1" Type="http://schemas.openxmlformats.org/officeDocument/2006/relationships/image" Target="../media/image16.png"/></Relationships>
</file>

<file path=ppt/slides/_rels/slide15.xml.rels><?xml version="1.0" encoding="UTF-8" standalone="yes"?>
<Relationships xmlns="http://schemas.openxmlformats.org/package/2006/relationships"><Relationship Id="rId3" Type="http://schemas.openxmlformats.org/officeDocument/2006/relationships/slideLayout" Target="../slideLayouts/slideLayout12.xml"/><Relationship Id="rId2" Type="http://schemas.openxmlformats.org/officeDocument/2006/relationships/image" Target="../media/image17.png"/><Relationship Id="rId1" Type="http://schemas.openxmlformats.org/officeDocument/2006/relationships/tags" Target="../tags/tag9.xml"/></Relationships>
</file>

<file path=ppt/slides/_rels/slide16.xml.rels><?xml version="1.0" encoding="UTF-8" standalone="yes"?>
<Relationships xmlns="http://schemas.openxmlformats.org/package/2006/relationships"><Relationship Id="rId2" Type="http://schemas.openxmlformats.org/officeDocument/2006/relationships/slideLayout" Target="../slideLayouts/slideLayout12.xml"/><Relationship Id="rId1" Type="http://schemas.openxmlformats.org/officeDocument/2006/relationships/image" Target="../media/image18.png"/></Relationships>
</file>

<file path=ppt/slides/_rels/slide17.xml.rels><?xml version="1.0" encoding="UTF-8" standalone="yes"?>
<Relationships xmlns="http://schemas.openxmlformats.org/package/2006/relationships"><Relationship Id="rId2" Type="http://schemas.openxmlformats.org/officeDocument/2006/relationships/slideLayout" Target="../slideLayouts/slideLayout12.xml"/><Relationship Id="rId1" Type="http://schemas.openxmlformats.org/officeDocument/2006/relationships/image" Target="../media/image19.png"/></Relationships>
</file>

<file path=ppt/slides/_rels/slide18.xml.rels><?xml version="1.0" encoding="UTF-8" standalone="yes"?>
<Relationships xmlns="http://schemas.openxmlformats.org/package/2006/relationships"><Relationship Id="rId3" Type="http://schemas.openxmlformats.org/officeDocument/2006/relationships/slideLayout" Target="../slideLayouts/slideLayout12.xml"/><Relationship Id="rId2" Type="http://schemas.openxmlformats.org/officeDocument/2006/relationships/image" Target="../media/image21.png"/><Relationship Id="rId1" Type="http://schemas.openxmlformats.org/officeDocument/2006/relationships/image" Target="../media/image20.png"/></Relationships>
</file>

<file path=ppt/slides/_rels/slide19.xml.rels><?xml version="1.0" encoding="UTF-8" standalone="yes"?>
<Relationships xmlns="http://schemas.openxmlformats.org/package/2006/relationships"><Relationship Id="rId2" Type="http://schemas.openxmlformats.org/officeDocument/2006/relationships/slideLayout" Target="../slideLayouts/slideLayout12.xml"/><Relationship Id="rId1" Type="http://schemas.openxmlformats.org/officeDocument/2006/relationships/image" Target="../media/image22.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slideLayout" Target="../slideLayouts/slideLayout12.xml"/><Relationship Id="rId1" Type="http://schemas.openxmlformats.org/officeDocument/2006/relationships/image" Target="../media/image23.png"/></Relationships>
</file>

<file path=ppt/slides/_rels/slide21.xml.rels><?xml version="1.0" encoding="UTF-8" standalone="yes"?>
<Relationships xmlns="http://schemas.openxmlformats.org/package/2006/relationships"><Relationship Id="rId2" Type="http://schemas.openxmlformats.org/officeDocument/2006/relationships/slideLayout" Target="../slideLayouts/slideLayout12.xml"/><Relationship Id="rId1" Type="http://schemas.openxmlformats.org/officeDocument/2006/relationships/image" Target="../media/image24.png"/></Relationships>
</file>

<file path=ppt/slides/_rels/slide3.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ags" Target="../tags/tag1.xml"/></Relationships>
</file>

<file path=ppt/slides/_rels/slide4.xml.rels><?xml version="1.0" encoding="UTF-8" standalone="yes"?>
<Relationships xmlns="http://schemas.openxmlformats.org/package/2006/relationships"><Relationship Id="rId5" Type="http://schemas.openxmlformats.org/officeDocument/2006/relationships/slideLayout" Target="../slideLayouts/slideLayout7.xml"/><Relationship Id="rId4" Type="http://schemas.openxmlformats.org/officeDocument/2006/relationships/image" Target="../media/image2.png"/><Relationship Id="rId3" Type="http://schemas.openxmlformats.org/officeDocument/2006/relationships/tags" Target="../tags/tag3.xml"/><Relationship Id="rId2" Type="http://schemas.openxmlformats.org/officeDocument/2006/relationships/image" Target="../media/image1.png"/><Relationship Id="rId1" Type="http://schemas.openxmlformats.org/officeDocument/2006/relationships/tags" Target="../tags/tag2.xml"/></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14.xml"/><Relationship Id="rId2" Type="http://schemas.openxmlformats.org/officeDocument/2006/relationships/image" Target="../media/image3.png"/><Relationship Id="rId1" Type="http://schemas.openxmlformats.org/officeDocument/2006/relationships/tags" Target="../tags/tag4.xml"/></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12.xml"/><Relationship Id="rId2" Type="http://schemas.openxmlformats.org/officeDocument/2006/relationships/image" Target="../media/image4.png"/><Relationship Id="rId1" Type="http://schemas.openxmlformats.org/officeDocument/2006/relationships/tags" Target="../tags/tag5.xml"/></Relationships>
</file>

<file path=ppt/slides/_rels/slide7.xml.rels><?xml version="1.0" encoding="UTF-8" standalone="yes"?>
<Relationships xmlns="http://schemas.openxmlformats.org/package/2006/relationships"><Relationship Id="rId6" Type="http://schemas.openxmlformats.org/officeDocument/2006/relationships/slideLayout" Target="../slideLayouts/slideLayout14.xml"/><Relationship Id="rId5" Type="http://schemas.openxmlformats.org/officeDocument/2006/relationships/image" Target="../media/image7.png"/><Relationship Id="rId4" Type="http://schemas.openxmlformats.org/officeDocument/2006/relationships/tags" Target="../tags/tag7.xml"/><Relationship Id="rId3" Type="http://schemas.openxmlformats.org/officeDocument/2006/relationships/image" Target="../media/image6.png"/><Relationship Id="rId2" Type="http://schemas.openxmlformats.org/officeDocument/2006/relationships/tags" Target="../tags/tag6.xml"/><Relationship Id="rId1" Type="http://schemas.openxmlformats.org/officeDocument/2006/relationships/image" Target="../media/image5.png"/></Relationships>
</file>

<file path=ppt/slides/_rels/slide8.xml.rels><?xml version="1.0" encoding="UTF-8" standalone="yes"?>
<Relationships xmlns="http://schemas.openxmlformats.org/package/2006/relationships"><Relationship Id="rId2" Type="http://schemas.openxmlformats.org/officeDocument/2006/relationships/slideLayout" Target="../slideLayouts/slideLayout12.xml"/><Relationship Id="rId1" Type="http://schemas.openxmlformats.org/officeDocument/2006/relationships/image" Target="../media/image8.png"/></Relationships>
</file>

<file path=ppt/slides/_rels/slide9.xml.rels><?xml version="1.0" encoding="UTF-8" standalone="yes"?>
<Relationships xmlns="http://schemas.openxmlformats.org/package/2006/relationships"><Relationship Id="rId4" Type="http://schemas.openxmlformats.org/officeDocument/2006/relationships/slideLayout" Target="../slideLayouts/slideLayout14.xml"/><Relationship Id="rId3" Type="http://schemas.openxmlformats.org/officeDocument/2006/relationships/image" Target="../media/image10.png"/><Relationship Id="rId2" Type="http://schemas.openxmlformats.org/officeDocument/2006/relationships/tags" Target="../tags/tag8.xml"/><Relationship Id="rId1"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ctrTitle" hasCustomPrompt="1"/>
          </p:nvPr>
        </p:nvSpPr>
        <p:spPr>
          <a:xfrm>
            <a:off x="1524000" y="2713673"/>
            <a:ext cx="9144000" cy="1143000"/>
          </a:xfrm>
        </p:spPr>
        <p:txBody>
          <a:bodyPr anchor="b">
            <a:normAutofit fontScale="90000"/>
          </a:bodyPr>
          <a:p>
            <a:pPr marL="0" marR="0" indent="0" algn="ctr" defTabSz="914400" rtl="0" eaLnBrk="1" fontAlgn="auto" latinLnBrk="0" hangingPunct="1">
              <a:lnSpc>
                <a:spcPct val="130000"/>
              </a:lnSpc>
              <a:spcBef>
                <a:spcPct val="0"/>
              </a:spcBef>
              <a:spcAft>
                <a:spcPct val="0"/>
              </a:spcAft>
              <a:buClrTx/>
              <a:buSzTx/>
              <a:buFontTx/>
              <a:buNone/>
            </a:pPr>
            <a:r>
              <a:rPr kumimoji="0" lang="zh-CN" altLang="en-US" sz="6000" b="0" i="0" u="none" strike="noStrike" kern="1200" cap="none" spc="0" normalizeH="0" baseline="0" noProof="1">
                <a:solidFill>
                  <a:schemeClr val="tx1"/>
                </a:solidFill>
                <a:effectLst/>
                <a:latin typeface="方正黑体_GBK" panose="02000000000000000000" charset="-122"/>
                <a:ea typeface="方正黑体_GBK" panose="02000000000000000000" charset="-122"/>
                <a:cs typeface="+mj-cs"/>
              </a:rPr>
              <a:t>市场主体公示信息填报步骤</a:t>
            </a:r>
            <a:endParaRPr kumimoji="0" lang="zh-CN" altLang="en-US" sz="6000" b="0" i="0" u="none" strike="noStrike" kern="1200" cap="none" spc="0" normalizeH="0" baseline="0" noProof="1">
              <a:solidFill>
                <a:schemeClr val="tx1"/>
              </a:solidFill>
              <a:effectLst/>
              <a:latin typeface="方正黑体_GBK" panose="02000000000000000000" charset="-122"/>
              <a:ea typeface="方正黑体_GBK" panose="02000000000000000000" charset="-122"/>
              <a:cs typeface="+mj-cs"/>
            </a:endParaRPr>
          </a:p>
        </p:txBody>
      </p:sp>
    </p:spTree>
  </p:cSld>
  <p:clrMapOvr>
    <a:masterClrMapping/>
  </p:clrMapOvr>
  <p:transition advTm="3000"/>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a:xfrm>
            <a:off x="1174115" y="175895"/>
            <a:ext cx="9726295" cy="1477010"/>
          </a:xfrm>
        </p:spPr>
        <p:txBody>
          <a:bodyPr>
            <a:normAutofit/>
          </a:bodyPr>
          <a:p>
            <a:r>
              <a:rPr lang="en-US" altLang="zh-CN" sz="2000" b="0">
                <a:effectLst/>
                <a:latin typeface="方正黑体_GBK" panose="02000000000000000000" charset="-122"/>
                <a:ea typeface="方正黑体_GBK" panose="02000000000000000000" charset="-122"/>
                <a:cs typeface="方正黑体_GBK" panose="02000000000000000000" charset="-122"/>
              </a:rPr>
              <a:t>      </a:t>
            </a:r>
            <a:r>
              <a:rPr lang="zh-CN" altLang="en-US" sz="2000" b="0">
                <a:effectLst/>
                <a:latin typeface="宋体" panose="02010600030101010101" pitchFamily="2" charset="-122"/>
                <a:ea typeface="宋体" panose="02010600030101010101" pitchFamily="2" charset="-122"/>
                <a:cs typeface="宋体" panose="02010600030101010101" pitchFamily="2" charset="-122"/>
              </a:rPr>
              <a:t>7、【股东及出资信息】：</a:t>
            </a:r>
            <a:r>
              <a:rPr lang="zh-CN" altLang="en-US" sz="2000" b="0">
                <a:solidFill>
                  <a:srgbClr val="FF0000"/>
                </a:solidFill>
                <a:effectLst/>
                <a:latin typeface="宋体" panose="02010600030101010101" pitchFamily="2" charset="-122"/>
                <a:ea typeface="宋体" panose="02010600030101010101" pitchFamily="2" charset="-122"/>
                <a:cs typeface="宋体" panose="02010600030101010101" pitchFamily="2" charset="-122"/>
              </a:rPr>
              <a:t>点击添加</a:t>
            </a:r>
            <a:r>
              <a:rPr lang="zh-CN" altLang="en-US" sz="2000" b="0">
                <a:effectLst/>
                <a:latin typeface="宋体" panose="02010600030101010101" pitchFamily="2" charset="-122"/>
                <a:ea typeface="宋体" panose="02010600030101010101" pitchFamily="2" charset="-122"/>
                <a:cs typeface="宋体" panose="02010600030101010101" pitchFamily="2" charset="-122"/>
              </a:rPr>
              <a:t>，股东的</a:t>
            </a:r>
            <a:r>
              <a:rPr lang="zh-CN" altLang="en-US" sz="2000" b="0">
                <a:solidFill>
                  <a:srgbClr val="FF0000"/>
                </a:solidFill>
                <a:effectLst/>
                <a:latin typeface="宋体" panose="02010600030101010101" pitchFamily="2" charset="-122"/>
                <a:ea typeface="宋体" panose="02010600030101010101" pitchFamily="2" charset="-122"/>
                <a:cs typeface="宋体" panose="02010600030101010101" pitchFamily="2" charset="-122"/>
              </a:rPr>
              <a:t>认缴出资额、实缴</a:t>
            </a:r>
            <a:r>
              <a:rPr lang="zh-CN" altLang="en-US" sz="2000" b="0">
                <a:solidFill>
                  <a:srgbClr val="FF0000"/>
                </a:solidFill>
                <a:effectLst/>
                <a:latin typeface="宋体" panose="02010600030101010101" pitchFamily="2" charset="-122"/>
                <a:ea typeface="宋体" panose="02010600030101010101" pitchFamily="2" charset="-122"/>
                <a:cs typeface="宋体" panose="02010600030101010101" pitchFamily="2" charset="-122"/>
                <a:sym typeface="+mn-ea"/>
              </a:rPr>
              <a:t>出资额应根据股东的实际出资</a:t>
            </a:r>
            <a:r>
              <a:rPr lang="zh-CN" altLang="en-US" sz="2000" b="0">
                <a:effectLst/>
                <a:latin typeface="宋体" panose="02010600030101010101" pitchFamily="2" charset="-122"/>
                <a:ea typeface="宋体" panose="02010600030101010101" pitchFamily="2" charset="-122"/>
                <a:cs typeface="宋体" panose="02010600030101010101" pitchFamily="2" charset="-122"/>
              </a:rPr>
              <a:t>如实填写。如有</a:t>
            </a:r>
            <a:r>
              <a:rPr lang="zh-CN" altLang="en-US" sz="2000" b="0">
                <a:solidFill>
                  <a:srgbClr val="FF0000"/>
                </a:solidFill>
                <a:effectLst/>
                <a:latin typeface="宋体" panose="02010600030101010101" pitchFamily="2" charset="-122"/>
                <a:ea typeface="宋体" panose="02010600030101010101" pitchFamily="2" charset="-122"/>
                <a:cs typeface="宋体" panose="02010600030101010101" pitchFamily="2" charset="-122"/>
              </a:rPr>
              <a:t>两个以上股东</a:t>
            </a:r>
            <a:r>
              <a:rPr lang="zh-CN" altLang="en-US" sz="2000" b="0">
                <a:effectLst/>
                <a:latin typeface="宋体" panose="02010600030101010101" pitchFamily="2" charset="-122"/>
                <a:ea typeface="宋体" panose="02010600030101010101" pitchFamily="2" charset="-122"/>
                <a:cs typeface="宋体" panose="02010600030101010101" pitchFamily="2" charset="-122"/>
              </a:rPr>
              <a:t>，</a:t>
            </a:r>
            <a:r>
              <a:rPr lang="zh-CN" altLang="en-US" sz="2000" b="0">
                <a:solidFill>
                  <a:srgbClr val="FF0000"/>
                </a:solidFill>
                <a:effectLst/>
                <a:latin typeface="宋体" panose="02010600030101010101" pitchFamily="2" charset="-122"/>
                <a:ea typeface="宋体" panose="02010600030101010101" pitchFamily="2" charset="-122"/>
                <a:cs typeface="宋体" panose="02010600030101010101" pitchFamily="2" charset="-122"/>
                <a:sym typeface="+mn-ea"/>
              </a:rPr>
              <a:t>逐</a:t>
            </a:r>
            <a:r>
              <a:rPr lang="zh-CN" altLang="en-US" sz="2000" b="0">
                <a:solidFill>
                  <a:srgbClr val="FF0000"/>
                </a:solidFill>
                <a:effectLst/>
                <a:latin typeface="宋体" panose="02010600030101010101" pitchFamily="2" charset="-122"/>
                <a:ea typeface="宋体" panose="02010600030101010101" pitchFamily="2" charset="-122"/>
                <a:cs typeface="宋体" panose="02010600030101010101" pitchFamily="2" charset="-122"/>
              </a:rPr>
              <a:t>次添加，逐一填写保存</a:t>
            </a:r>
            <a:r>
              <a:rPr lang="zh-CN" altLang="en-US" sz="2000" b="0">
                <a:effectLst/>
                <a:latin typeface="宋体" panose="02010600030101010101" pitchFamily="2" charset="-122"/>
                <a:ea typeface="宋体" panose="02010600030101010101" pitchFamily="2" charset="-122"/>
                <a:cs typeface="宋体" panose="02010600030101010101" pitchFamily="2" charset="-122"/>
              </a:rPr>
              <a:t>。</a:t>
            </a:r>
            <a:r>
              <a:rPr lang="zh-CN" altLang="en-US" sz="2000" b="0">
                <a:latin typeface="宋体" panose="02010600030101010101" pitchFamily="2" charset="-122"/>
                <a:ea typeface="宋体" panose="02010600030101010101" pitchFamily="2" charset="-122"/>
                <a:cs typeface="宋体" panose="02010600030101010101" pitchFamily="2" charset="-122"/>
                <a:sym typeface="+mn-ea"/>
              </a:rPr>
              <a:t>股东认缴出资额应和注册资金一致；实缴出资额应根据股东实际到账金额填写，</a:t>
            </a:r>
            <a:r>
              <a:rPr lang="zh-CN" altLang="en-US" sz="2000" b="0">
                <a:effectLst/>
                <a:latin typeface="宋体" panose="02010600030101010101" pitchFamily="2" charset="-122"/>
                <a:ea typeface="宋体" panose="02010600030101010101" pitchFamily="2" charset="-122"/>
                <a:cs typeface="宋体" panose="02010600030101010101" pitchFamily="2" charset="-122"/>
              </a:rPr>
              <a:t>如图所示。</a:t>
            </a:r>
            <a:r>
              <a:rPr lang="zh-CN" altLang="en-US" sz="2000" b="0">
                <a:effectLst/>
                <a:latin typeface="宋体" panose="02010600030101010101" pitchFamily="2" charset="-122"/>
                <a:ea typeface="宋体" panose="02010600030101010101" pitchFamily="2" charset="-122"/>
                <a:cs typeface="宋体" panose="02010600030101010101" pitchFamily="2" charset="-122"/>
                <a:sym typeface="+mn-ea"/>
              </a:rPr>
              <a:t>需要注意：</a:t>
            </a:r>
            <a:r>
              <a:rPr lang="zh-CN" altLang="en-US" sz="2000" b="0">
                <a:latin typeface="宋体" panose="02010600030101010101" pitchFamily="2" charset="-122"/>
                <a:ea typeface="宋体" panose="02010600030101010101" pitchFamily="2" charset="-122"/>
                <a:cs typeface="宋体" panose="02010600030101010101" pitchFamily="2" charset="-122"/>
                <a:sym typeface="+mn-ea"/>
              </a:rPr>
              <a:t>部分企业在填报股东出资信息时，将多个股东填写在一个格，这是错误的。</a:t>
            </a:r>
            <a:endParaRPr lang="zh-CN" altLang="en-US" sz="2000" b="0">
              <a:effectLst/>
              <a:latin typeface="宋体" panose="02010600030101010101" pitchFamily="2" charset="-122"/>
              <a:ea typeface="宋体" panose="02010600030101010101" pitchFamily="2" charset="-122"/>
              <a:cs typeface="宋体" panose="02010600030101010101" pitchFamily="2" charset="-122"/>
            </a:endParaRPr>
          </a:p>
        </p:txBody>
      </p:sp>
      <p:pic>
        <p:nvPicPr>
          <p:cNvPr id="4" name="内容占位符 3" descr="图片11"/>
          <p:cNvPicPr>
            <a:picLocks noChangeAspect="1"/>
          </p:cNvPicPr>
          <p:nvPr>
            <p:ph idx="1"/>
          </p:nvPr>
        </p:nvPicPr>
        <p:blipFill>
          <a:blip r:embed="rId1"/>
          <a:stretch>
            <a:fillRect/>
          </a:stretch>
        </p:blipFill>
        <p:spPr>
          <a:xfrm>
            <a:off x="1174115" y="1652270"/>
            <a:ext cx="5212080" cy="4575175"/>
          </a:xfrm>
          <a:prstGeom prst="rect">
            <a:avLst/>
          </a:prstGeom>
        </p:spPr>
      </p:pic>
      <p:pic>
        <p:nvPicPr>
          <p:cNvPr id="5" name="图片 4" descr="图片12"/>
          <p:cNvPicPr>
            <a:picLocks noChangeAspect="1"/>
          </p:cNvPicPr>
          <p:nvPr/>
        </p:nvPicPr>
        <p:blipFill>
          <a:blip r:embed="rId2"/>
          <a:stretch>
            <a:fillRect/>
          </a:stretch>
        </p:blipFill>
        <p:spPr>
          <a:xfrm>
            <a:off x="6386195" y="1652270"/>
            <a:ext cx="4514215" cy="4574540"/>
          </a:xfrm>
          <a:prstGeom prst="rect">
            <a:avLst/>
          </a:prstGeom>
        </p:spPr>
      </p:pic>
    </p:spTree>
  </p:cSld>
  <p:clrMapOvr>
    <a:masterClrMapping/>
  </p:clrMapOvr>
  <p:transition advTm="3000"/>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a:xfrm>
            <a:off x="1183005" y="297815"/>
            <a:ext cx="9582150" cy="1318895"/>
          </a:xfrm>
        </p:spPr>
        <p:txBody>
          <a:bodyPr/>
          <a:p>
            <a:r>
              <a:rPr lang="en-US" altLang="zh-CN" b="0">
                <a:effectLst/>
                <a:latin typeface="方正黑体_GBK" panose="02000000000000000000" charset="-122"/>
                <a:ea typeface="方正黑体_GBK" panose="02000000000000000000" charset="-122"/>
                <a:cs typeface="方正黑体_GBK" panose="02000000000000000000" charset="-122"/>
              </a:rPr>
              <a:t>      </a:t>
            </a:r>
            <a:r>
              <a:rPr lang="zh-CN" altLang="en-US" sz="2000" b="0">
                <a:effectLst/>
                <a:latin typeface="宋体" panose="02010600030101010101" pitchFamily="2" charset="-122"/>
                <a:ea typeface="宋体" panose="02010600030101010101" pitchFamily="2" charset="-122"/>
                <a:cs typeface="宋体" panose="02010600030101010101" pitchFamily="2" charset="-122"/>
              </a:rPr>
              <a:t>8、【网站或网店信息】，进入后点击</a:t>
            </a:r>
            <a:r>
              <a:rPr lang="zh-CN" altLang="en-US" sz="2000" b="0">
                <a:solidFill>
                  <a:srgbClr val="FF0000"/>
                </a:solidFill>
                <a:effectLst/>
                <a:latin typeface="宋体" panose="02010600030101010101" pitchFamily="2" charset="-122"/>
                <a:ea typeface="宋体" panose="02010600030101010101" pitchFamily="2" charset="-122"/>
                <a:cs typeface="宋体" panose="02010600030101010101" pitchFamily="2" charset="-122"/>
              </a:rPr>
              <a:t>“添加”</a:t>
            </a:r>
            <a:r>
              <a:rPr lang="zh-CN" altLang="en-US" sz="2000" b="0">
                <a:effectLst/>
                <a:latin typeface="宋体" panose="02010600030101010101" pitchFamily="2" charset="-122"/>
                <a:ea typeface="宋体" panose="02010600030101010101" pitchFamily="2" charset="-122"/>
                <a:cs typeface="宋体" panose="02010600030101010101" pitchFamily="2" charset="-122"/>
              </a:rPr>
              <a:t>，如实填写全企业的</a:t>
            </a:r>
            <a:r>
              <a:rPr lang="zh-CN" altLang="en-US" sz="2000" b="0">
                <a:solidFill>
                  <a:srgbClr val="FF0000"/>
                </a:solidFill>
                <a:effectLst/>
                <a:latin typeface="宋体" panose="02010600030101010101" pitchFamily="2" charset="-122"/>
                <a:ea typeface="宋体" panose="02010600030101010101" pitchFamily="2" charset="-122"/>
                <a:cs typeface="宋体" panose="02010600030101010101" pitchFamily="2" charset="-122"/>
              </a:rPr>
              <a:t>网站可网店</a:t>
            </a:r>
            <a:r>
              <a:rPr lang="zh-CN" altLang="en-US" sz="2000" b="0">
                <a:effectLst/>
                <a:latin typeface="宋体" panose="02010600030101010101" pitchFamily="2" charset="-122"/>
                <a:ea typeface="宋体" panose="02010600030101010101" pitchFamily="2" charset="-122"/>
                <a:cs typeface="宋体" panose="02010600030101010101" pitchFamily="2" charset="-122"/>
              </a:rPr>
              <a:t>信息，如有多项信息，保存后再添加。全部填写完后保存。</a:t>
            </a:r>
            <a:endParaRPr lang="zh-CN" altLang="en-US" sz="2000" b="0">
              <a:effectLst/>
              <a:latin typeface="宋体" panose="02010600030101010101" pitchFamily="2" charset="-122"/>
              <a:ea typeface="宋体" panose="02010600030101010101" pitchFamily="2" charset="-122"/>
              <a:cs typeface="宋体" panose="02010600030101010101" pitchFamily="2" charset="-122"/>
            </a:endParaRPr>
          </a:p>
        </p:txBody>
      </p:sp>
      <p:pic>
        <p:nvPicPr>
          <p:cNvPr id="4" name="内容占位符 3" descr="8"/>
          <p:cNvPicPr>
            <a:picLocks noChangeAspect="1"/>
          </p:cNvPicPr>
          <p:nvPr>
            <p:ph idx="1"/>
          </p:nvPr>
        </p:nvPicPr>
        <p:blipFill>
          <a:blip r:embed="rId1"/>
          <a:stretch>
            <a:fillRect/>
          </a:stretch>
        </p:blipFill>
        <p:spPr>
          <a:xfrm>
            <a:off x="1183640" y="1548130"/>
            <a:ext cx="9581515" cy="4185920"/>
          </a:xfrm>
          <a:prstGeom prst="rect">
            <a:avLst/>
          </a:prstGeom>
        </p:spPr>
      </p:pic>
    </p:spTree>
  </p:cSld>
  <p:clrMapOvr>
    <a:masterClrMapping/>
  </p:clrMapOvr>
  <p:transition advTm="3000"/>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a:xfrm>
            <a:off x="1216660" y="436245"/>
            <a:ext cx="9718040" cy="1180465"/>
          </a:xfrm>
        </p:spPr>
        <p:txBody>
          <a:bodyPr/>
          <a:p>
            <a:r>
              <a:rPr lang="en-US" altLang="zh-CN" b="0">
                <a:effectLst/>
                <a:latin typeface="方正黑体_GBK" panose="02000000000000000000" charset="-122"/>
                <a:ea typeface="方正黑体_GBK" panose="02000000000000000000" charset="-122"/>
                <a:cs typeface="方正黑体_GBK" panose="02000000000000000000" charset="-122"/>
              </a:rPr>
              <a:t>   </a:t>
            </a:r>
            <a:r>
              <a:rPr lang="en-US" altLang="zh-CN" sz="2000" b="0">
                <a:effectLst/>
                <a:latin typeface="方正黑体_GBK" panose="02000000000000000000" charset="-122"/>
                <a:ea typeface="方正黑体_GBK" panose="02000000000000000000" charset="-122"/>
                <a:cs typeface="方正黑体_GBK" panose="02000000000000000000" charset="-122"/>
              </a:rPr>
              <a:t>   </a:t>
            </a:r>
            <a:r>
              <a:rPr lang="zh-CN" altLang="en-US" sz="2000" b="0">
                <a:effectLst/>
                <a:latin typeface="宋体" panose="02010600030101010101" pitchFamily="2" charset="-122"/>
                <a:ea typeface="宋体" panose="02010600030101010101" pitchFamily="2" charset="-122"/>
                <a:cs typeface="宋体" panose="02010600030101010101" pitchFamily="2" charset="-122"/>
              </a:rPr>
              <a:t>9、【股权变更信息】，点击</a:t>
            </a:r>
            <a:r>
              <a:rPr lang="zh-CN" altLang="en-US" sz="2000" b="0">
                <a:solidFill>
                  <a:srgbClr val="FF0000"/>
                </a:solidFill>
                <a:effectLst/>
                <a:latin typeface="宋体" panose="02010600030101010101" pitchFamily="2" charset="-122"/>
                <a:ea typeface="宋体" panose="02010600030101010101" pitchFamily="2" charset="-122"/>
                <a:cs typeface="宋体" panose="02010600030101010101" pitchFamily="2" charset="-122"/>
              </a:rPr>
              <a:t>添加</a:t>
            </a:r>
            <a:r>
              <a:rPr lang="zh-CN" altLang="en-US" sz="2000" b="0">
                <a:effectLst/>
                <a:latin typeface="宋体" panose="02010600030101010101" pitchFamily="2" charset="-122"/>
                <a:ea typeface="宋体" panose="02010600030101010101" pitchFamily="2" charset="-122"/>
                <a:cs typeface="宋体" panose="02010600030101010101" pitchFamily="2" charset="-122"/>
              </a:rPr>
              <a:t>，根据本年度的股权变更情况如实填写，</a:t>
            </a:r>
            <a:r>
              <a:rPr lang="zh-CN" altLang="en-US" sz="2000" b="0">
                <a:solidFill>
                  <a:srgbClr val="FF0000"/>
                </a:solidFill>
                <a:effectLst/>
                <a:latin typeface="宋体" panose="02010600030101010101" pitchFamily="2" charset="-122"/>
                <a:ea typeface="宋体" panose="02010600030101010101" pitchFamily="2" charset="-122"/>
                <a:cs typeface="宋体" panose="02010600030101010101" pitchFamily="2" charset="-122"/>
              </a:rPr>
              <a:t>多个股东</a:t>
            </a:r>
            <a:r>
              <a:rPr lang="zh-CN" altLang="en-US" sz="2000" b="0">
                <a:effectLst/>
                <a:latin typeface="宋体" panose="02010600030101010101" pitchFamily="2" charset="-122"/>
                <a:ea typeface="宋体" panose="02010600030101010101" pitchFamily="2" charset="-122"/>
                <a:cs typeface="宋体" panose="02010600030101010101" pitchFamily="2" charset="-122"/>
              </a:rPr>
              <a:t>的股权变更信息，</a:t>
            </a:r>
            <a:r>
              <a:rPr lang="zh-CN" altLang="en-US" sz="2000" b="0">
                <a:solidFill>
                  <a:srgbClr val="FF0000"/>
                </a:solidFill>
                <a:effectLst/>
                <a:latin typeface="宋体" panose="02010600030101010101" pitchFamily="2" charset="-122"/>
                <a:ea typeface="宋体" panose="02010600030101010101" pitchFamily="2" charset="-122"/>
                <a:cs typeface="宋体" panose="02010600030101010101" pitchFamily="2" charset="-122"/>
              </a:rPr>
              <a:t>要逐一填写</a:t>
            </a:r>
            <a:r>
              <a:rPr lang="zh-CN" altLang="en-US" sz="2000" b="0">
                <a:effectLst/>
                <a:latin typeface="宋体" panose="02010600030101010101" pitchFamily="2" charset="-122"/>
                <a:ea typeface="宋体" panose="02010600030101010101" pitchFamily="2" charset="-122"/>
                <a:cs typeface="宋体" panose="02010600030101010101" pitchFamily="2" charset="-122"/>
              </a:rPr>
              <a:t>，全部填写完保存。</a:t>
            </a:r>
            <a:endParaRPr lang="zh-CN" altLang="en-US" sz="2000" b="0">
              <a:effectLst/>
              <a:latin typeface="宋体" panose="02010600030101010101" pitchFamily="2" charset="-122"/>
              <a:ea typeface="宋体" panose="02010600030101010101" pitchFamily="2" charset="-122"/>
              <a:cs typeface="宋体" panose="02010600030101010101" pitchFamily="2" charset="-122"/>
            </a:endParaRPr>
          </a:p>
        </p:txBody>
      </p:sp>
      <p:pic>
        <p:nvPicPr>
          <p:cNvPr id="5" name="图片 4" descr="9"/>
          <p:cNvPicPr>
            <a:picLocks noChangeAspect="1"/>
          </p:cNvPicPr>
          <p:nvPr/>
        </p:nvPicPr>
        <p:blipFill>
          <a:blip r:embed="rId1"/>
          <a:stretch>
            <a:fillRect/>
          </a:stretch>
        </p:blipFill>
        <p:spPr>
          <a:xfrm>
            <a:off x="1158240" y="1867535"/>
            <a:ext cx="9776460" cy="4206875"/>
          </a:xfrm>
          <a:prstGeom prst="rect">
            <a:avLst/>
          </a:prstGeom>
        </p:spPr>
      </p:pic>
    </p:spTree>
  </p:cSld>
  <p:clrMapOvr>
    <a:masterClrMapping/>
  </p:clrMapOvr>
  <p:transition advTm="3000"/>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a:xfrm>
            <a:off x="1316355" y="802005"/>
            <a:ext cx="9176385" cy="1075055"/>
          </a:xfrm>
        </p:spPr>
        <p:txBody>
          <a:bodyPr/>
          <a:p>
            <a:r>
              <a:rPr lang="en-US" altLang="zh-CN" sz="2000" b="0">
                <a:effectLst/>
                <a:latin typeface="方正黑体_GBK" panose="02000000000000000000" charset="-122"/>
                <a:ea typeface="方正黑体_GBK" panose="02000000000000000000" charset="-122"/>
                <a:cs typeface="方正黑体_GBK" panose="02000000000000000000" charset="-122"/>
              </a:rPr>
              <a:t>       </a:t>
            </a:r>
            <a:r>
              <a:rPr lang="zh-CN" altLang="en-US" sz="2000" b="0">
                <a:effectLst/>
                <a:latin typeface="宋体" panose="02010600030101010101" pitchFamily="2" charset="-122"/>
                <a:ea typeface="宋体" panose="02010600030101010101" pitchFamily="2" charset="-122"/>
                <a:cs typeface="宋体" panose="02010600030101010101" pitchFamily="2" charset="-122"/>
              </a:rPr>
              <a:t>10、【对外投资信息】，如实填写企业有对外投资情况，如投资多个公司，可添加。全填写完后保存。</a:t>
            </a:r>
            <a:endParaRPr lang="zh-CN" altLang="en-US" sz="2000" b="0">
              <a:effectLst/>
              <a:latin typeface="宋体" panose="02010600030101010101" pitchFamily="2" charset="-122"/>
              <a:ea typeface="宋体" panose="02010600030101010101" pitchFamily="2" charset="-122"/>
              <a:cs typeface="宋体" panose="02010600030101010101" pitchFamily="2" charset="-122"/>
            </a:endParaRPr>
          </a:p>
        </p:txBody>
      </p:sp>
      <p:pic>
        <p:nvPicPr>
          <p:cNvPr id="4" name="内容占位符 3" descr="10"/>
          <p:cNvPicPr>
            <a:picLocks noChangeAspect="1"/>
          </p:cNvPicPr>
          <p:nvPr>
            <p:ph idx="1"/>
          </p:nvPr>
        </p:nvPicPr>
        <p:blipFill>
          <a:blip r:embed="rId1"/>
          <a:stretch>
            <a:fillRect/>
          </a:stretch>
        </p:blipFill>
        <p:spPr>
          <a:xfrm>
            <a:off x="991870" y="2202815"/>
            <a:ext cx="9808210" cy="3201035"/>
          </a:xfrm>
          <a:prstGeom prst="rect">
            <a:avLst/>
          </a:prstGeom>
        </p:spPr>
      </p:pic>
    </p:spTree>
  </p:cSld>
  <p:clrMapOvr>
    <a:masterClrMapping/>
  </p:clrMapOvr>
  <p:transition advTm="3000"/>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a:xfrm>
            <a:off x="1043940" y="608965"/>
            <a:ext cx="9798050" cy="1042670"/>
          </a:xfrm>
        </p:spPr>
        <p:txBody>
          <a:bodyPr/>
          <a:p>
            <a:r>
              <a:rPr lang="en-US" altLang="zh-CN" sz="2000" b="0">
                <a:effectLst/>
                <a:latin typeface="方正黑体_GBK" panose="02000000000000000000" charset="-122"/>
                <a:ea typeface="方正黑体_GBK" panose="02000000000000000000" charset="-122"/>
                <a:cs typeface="方正黑体_GBK" panose="02000000000000000000" charset="-122"/>
              </a:rPr>
              <a:t>       </a:t>
            </a:r>
            <a:r>
              <a:rPr lang="zh-CN" altLang="en-US" sz="2000" b="0">
                <a:effectLst/>
                <a:latin typeface="宋体" panose="02010600030101010101" pitchFamily="2" charset="-122"/>
                <a:ea typeface="宋体" panose="02010600030101010101" pitchFamily="2" charset="-122"/>
                <a:cs typeface="宋体" panose="02010600030101010101" pitchFamily="2" charset="-122"/>
              </a:rPr>
              <a:t>11、【资产状况信息】。该项为必填写项，根据年度财务报表如实填写，企业自主选择</a:t>
            </a:r>
            <a:r>
              <a:rPr lang="zh-CN" altLang="en-US" sz="2000" b="0">
                <a:solidFill>
                  <a:srgbClr val="FF0000"/>
                </a:solidFill>
                <a:effectLst/>
                <a:latin typeface="宋体" panose="02010600030101010101" pitchFamily="2" charset="-122"/>
                <a:ea typeface="宋体" panose="02010600030101010101" pitchFamily="2" charset="-122"/>
                <a:cs typeface="宋体" panose="02010600030101010101" pitchFamily="2" charset="-122"/>
              </a:rPr>
              <a:t>“公示”或“不公示”</a:t>
            </a:r>
            <a:r>
              <a:rPr lang="zh-CN" altLang="en-US" sz="2000" b="0">
                <a:effectLst/>
                <a:latin typeface="宋体" panose="02010600030101010101" pitchFamily="2" charset="-122"/>
                <a:ea typeface="宋体" panose="02010600030101010101" pitchFamily="2" charset="-122"/>
                <a:cs typeface="宋体" panose="02010600030101010101" pitchFamily="2" charset="-122"/>
              </a:rPr>
              <a:t>。</a:t>
            </a:r>
            <a:r>
              <a:rPr lang="zh-CN" altLang="en-US" sz="2000" b="0">
                <a:solidFill>
                  <a:srgbClr val="FF0000"/>
                </a:solidFill>
                <a:effectLst/>
                <a:latin typeface="宋体" panose="02010600030101010101" pitchFamily="2" charset="-122"/>
                <a:ea typeface="宋体" panose="02010600030101010101" pitchFamily="2" charset="-122"/>
                <a:cs typeface="宋体" panose="02010600030101010101" pitchFamily="2" charset="-122"/>
              </a:rPr>
              <a:t>请注意单位为“万元”，</a:t>
            </a:r>
            <a:r>
              <a:rPr lang="zh-CN" altLang="en-US" sz="2000" b="0">
                <a:effectLst/>
                <a:latin typeface="宋体" panose="02010600030101010101" pitchFamily="2" charset="-122"/>
                <a:ea typeface="宋体" panose="02010600030101010101" pitchFamily="2" charset="-122"/>
                <a:cs typeface="宋体" panose="02010600030101010101" pitchFamily="2" charset="-122"/>
              </a:rPr>
              <a:t>填写完毕保存。</a:t>
            </a:r>
            <a:endParaRPr lang="zh-CN" altLang="en-US" sz="2000" b="0">
              <a:effectLst/>
              <a:latin typeface="宋体" panose="02010600030101010101" pitchFamily="2" charset="-122"/>
              <a:ea typeface="宋体" panose="02010600030101010101" pitchFamily="2" charset="-122"/>
              <a:cs typeface="宋体" panose="02010600030101010101" pitchFamily="2" charset="-122"/>
            </a:endParaRPr>
          </a:p>
        </p:txBody>
      </p:sp>
      <p:pic>
        <p:nvPicPr>
          <p:cNvPr id="4" name="内容占位符 3" descr="11"/>
          <p:cNvPicPr>
            <a:picLocks noChangeAspect="1"/>
          </p:cNvPicPr>
          <p:nvPr>
            <p:ph idx="1"/>
          </p:nvPr>
        </p:nvPicPr>
        <p:blipFill>
          <a:blip r:embed="rId1"/>
          <a:stretch>
            <a:fillRect/>
          </a:stretch>
        </p:blipFill>
        <p:spPr>
          <a:xfrm>
            <a:off x="1290955" y="2090420"/>
            <a:ext cx="9304020" cy="4154805"/>
          </a:xfrm>
          <a:prstGeom prst="rect">
            <a:avLst/>
          </a:prstGeom>
        </p:spPr>
      </p:pic>
    </p:spTree>
  </p:cSld>
  <p:clrMapOvr>
    <a:masterClrMapping/>
  </p:clrMapOvr>
  <p:transition advTm="3000"/>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custDataLst>
              <p:tags r:id="rId1"/>
            </p:custDataLst>
          </p:nvPr>
        </p:nvSpPr>
        <p:spPr>
          <a:xfrm>
            <a:off x="764540" y="425450"/>
            <a:ext cx="10332720" cy="1450975"/>
          </a:xfrm>
        </p:spPr>
        <p:txBody>
          <a:bodyPr/>
          <a:p>
            <a:r>
              <a:rPr lang="en-US" altLang="zh-CN" sz="2000" b="0">
                <a:effectLst/>
                <a:latin typeface="方正黑体_GBK" panose="02000000000000000000" charset="-122"/>
                <a:ea typeface="方正黑体_GBK" panose="02000000000000000000" charset="-122"/>
                <a:cs typeface="方正黑体_GBK" panose="02000000000000000000" charset="-122"/>
              </a:rPr>
              <a:t>      </a:t>
            </a:r>
            <a:r>
              <a:rPr lang="zh-CN" altLang="en-US" sz="2000" b="0">
                <a:effectLst/>
                <a:latin typeface="宋体" panose="02010600030101010101" pitchFamily="2" charset="-122"/>
                <a:ea typeface="宋体" panose="02010600030101010101" pitchFamily="2" charset="-122"/>
                <a:cs typeface="宋体" panose="02010600030101010101" pitchFamily="2" charset="-122"/>
                <a:sym typeface="+mn-ea"/>
              </a:rPr>
              <a:t>1</a:t>
            </a:r>
            <a:r>
              <a:rPr lang="en-US" altLang="zh-CN" sz="2000" b="0">
                <a:effectLst/>
                <a:latin typeface="宋体" panose="02010600030101010101" pitchFamily="2" charset="-122"/>
                <a:ea typeface="宋体" panose="02010600030101010101" pitchFamily="2" charset="-122"/>
                <a:cs typeface="宋体" panose="02010600030101010101" pitchFamily="2" charset="-122"/>
                <a:sym typeface="+mn-ea"/>
              </a:rPr>
              <a:t>2</a:t>
            </a:r>
            <a:r>
              <a:rPr lang="zh-CN" altLang="en-US" sz="2000" b="0">
                <a:effectLst/>
                <a:latin typeface="宋体" panose="02010600030101010101" pitchFamily="2" charset="-122"/>
                <a:ea typeface="宋体" panose="02010600030101010101" pitchFamily="2" charset="-122"/>
                <a:cs typeface="宋体" panose="02010600030101010101" pitchFamily="2" charset="-122"/>
                <a:sym typeface="+mn-ea"/>
              </a:rPr>
              <a:t>、</a:t>
            </a:r>
            <a:r>
              <a:rPr lang="zh-CN" altLang="en-US" sz="2000" b="0">
                <a:effectLst/>
                <a:latin typeface="方正黑体_GBK" panose="02000000000000000000" charset="-122"/>
                <a:ea typeface="方正黑体_GBK" panose="02000000000000000000" charset="-122"/>
                <a:cs typeface="方正黑体_GBK" panose="02000000000000000000" charset="-122"/>
              </a:rPr>
              <a:t>【对外担保信息】此项选择</a:t>
            </a:r>
            <a:r>
              <a:rPr lang="zh-CN" altLang="en-US" sz="2000" b="0">
                <a:solidFill>
                  <a:srgbClr val="FF0000"/>
                </a:solidFill>
                <a:effectLst/>
                <a:latin typeface="方正黑体_GBK" panose="02000000000000000000" charset="-122"/>
                <a:ea typeface="方正黑体_GBK" panose="02000000000000000000" charset="-122"/>
                <a:cs typeface="方正黑体_GBK" panose="02000000000000000000" charset="-122"/>
              </a:rPr>
              <a:t>添加</a:t>
            </a:r>
            <a:r>
              <a:rPr lang="zh-CN" altLang="en-US" sz="2000" b="0">
                <a:effectLst/>
                <a:latin typeface="方正黑体_GBK" panose="02000000000000000000" charset="-122"/>
                <a:ea typeface="方正黑体_GBK" panose="02000000000000000000" charset="-122"/>
                <a:cs typeface="方正黑体_GBK" panose="02000000000000000000" charset="-122"/>
              </a:rPr>
              <a:t>后根据实际情况</a:t>
            </a:r>
            <a:r>
              <a:rPr lang="zh-CN" altLang="en-US" sz="2000" b="0">
                <a:solidFill>
                  <a:srgbClr val="FF0000"/>
                </a:solidFill>
                <a:effectLst/>
                <a:latin typeface="方正黑体_GBK" panose="02000000000000000000" charset="-122"/>
                <a:ea typeface="方正黑体_GBK" panose="02000000000000000000" charset="-122"/>
                <a:cs typeface="方正黑体_GBK" panose="02000000000000000000" charset="-122"/>
              </a:rPr>
              <a:t>如实填写</a:t>
            </a:r>
            <a:r>
              <a:rPr lang="zh-CN" altLang="en-US" sz="2000" b="0">
                <a:effectLst/>
                <a:latin typeface="方正黑体_GBK" panose="02000000000000000000" charset="-122"/>
                <a:ea typeface="方正黑体_GBK" panose="02000000000000000000" charset="-122"/>
                <a:cs typeface="方正黑体_GBK" panose="02000000000000000000" charset="-122"/>
              </a:rPr>
              <a:t>，如有</a:t>
            </a:r>
            <a:r>
              <a:rPr lang="zh-CN" altLang="en-US" sz="2000" b="0">
                <a:solidFill>
                  <a:srgbClr val="FF0000"/>
                </a:solidFill>
                <a:effectLst/>
                <a:latin typeface="方正黑体_GBK" panose="02000000000000000000" charset="-122"/>
                <a:ea typeface="方正黑体_GBK" panose="02000000000000000000" charset="-122"/>
                <a:cs typeface="方正黑体_GBK" panose="02000000000000000000" charset="-122"/>
              </a:rPr>
              <a:t>多笔业务，</a:t>
            </a:r>
            <a:r>
              <a:rPr lang="zh-CN" altLang="en-US" sz="2000" b="0">
                <a:solidFill>
                  <a:schemeClr val="tx1"/>
                </a:solidFill>
                <a:effectLst/>
                <a:latin typeface="方正黑体_GBK" panose="02000000000000000000" charset="-122"/>
                <a:ea typeface="方正黑体_GBK" panose="02000000000000000000" charset="-122"/>
                <a:cs typeface="方正黑体_GBK" panose="02000000000000000000" charset="-122"/>
              </a:rPr>
              <a:t>保存后再次点击添加</a:t>
            </a:r>
            <a:r>
              <a:rPr lang="zh-CN" altLang="en-US" sz="2000" b="0">
                <a:solidFill>
                  <a:srgbClr val="FF0000"/>
                </a:solidFill>
                <a:effectLst/>
                <a:latin typeface="方正黑体_GBK" panose="02000000000000000000" charset="-122"/>
                <a:ea typeface="方正黑体_GBK" panose="02000000000000000000" charset="-122"/>
                <a:cs typeface="方正黑体_GBK" panose="02000000000000000000" charset="-122"/>
              </a:rPr>
              <a:t>逐次填写</a:t>
            </a:r>
            <a:r>
              <a:rPr lang="zh-CN" altLang="en-US" sz="2000" b="0">
                <a:effectLst/>
                <a:latin typeface="方正黑体_GBK" panose="02000000000000000000" charset="-122"/>
                <a:ea typeface="方正黑体_GBK" panose="02000000000000000000" charset="-122"/>
                <a:cs typeface="方正黑体_GBK" panose="02000000000000000000" charset="-122"/>
              </a:rPr>
              <a:t>。</a:t>
            </a:r>
            <a:endParaRPr lang="zh-CN" altLang="en-US" sz="2000" b="0">
              <a:effectLst/>
              <a:latin typeface="方正黑体_GBK" panose="02000000000000000000" charset="-122"/>
              <a:ea typeface="方正黑体_GBK" panose="02000000000000000000" charset="-122"/>
              <a:cs typeface="方正黑体_GBK" panose="02000000000000000000" charset="-122"/>
            </a:endParaRPr>
          </a:p>
        </p:txBody>
      </p:sp>
      <p:pic>
        <p:nvPicPr>
          <p:cNvPr id="4" name="内容占位符 3" descr="12"/>
          <p:cNvPicPr>
            <a:picLocks noChangeAspect="1"/>
          </p:cNvPicPr>
          <p:nvPr>
            <p:ph idx="1"/>
          </p:nvPr>
        </p:nvPicPr>
        <p:blipFill>
          <a:blip r:embed="rId2"/>
          <a:stretch>
            <a:fillRect/>
          </a:stretch>
        </p:blipFill>
        <p:spPr>
          <a:xfrm>
            <a:off x="764540" y="2127250"/>
            <a:ext cx="10411460" cy="4074160"/>
          </a:xfrm>
          <a:prstGeom prst="rect">
            <a:avLst/>
          </a:prstGeom>
        </p:spPr>
      </p:pic>
    </p:spTree>
  </p:cSld>
  <p:clrMapOvr>
    <a:masterClrMapping/>
  </p:clrMapOvr>
  <p:transition advTm="3000"/>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a:xfrm>
            <a:off x="639445" y="600710"/>
            <a:ext cx="10515600" cy="1129030"/>
          </a:xfrm>
        </p:spPr>
        <p:txBody>
          <a:bodyPr/>
          <a:p>
            <a:r>
              <a:rPr lang="en-US" altLang="zh-CN" sz="2000" b="0">
                <a:effectLst/>
                <a:latin typeface="宋体" panose="02010600030101010101" pitchFamily="2" charset="-122"/>
                <a:ea typeface="宋体" panose="02010600030101010101" pitchFamily="2" charset="-122"/>
                <a:cs typeface="宋体" panose="02010600030101010101" pitchFamily="2" charset="-122"/>
                <a:sym typeface="+mn-ea"/>
              </a:rPr>
              <a:t> </a:t>
            </a:r>
            <a:r>
              <a:rPr lang="zh-CN" altLang="en-US" sz="2000" b="0">
                <a:effectLst/>
                <a:latin typeface="宋体" panose="02010600030101010101" pitchFamily="2" charset="-122"/>
                <a:ea typeface="宋体" panose="02010600030101010101" pitchFamily="2" charset="-122"/>
                <a:cs typeface="宋体" panose="02010600030101010101" pitchFamily="2" charset="-122"/>
                <a:sym typeface="+mn-ea"/>
              </a:rPr>
              <a:t>1</a:t>
            </a:r>
            <a:r>
              <a:rPr lang="en-US" altLang="zh-CN" sz="2000" b="0">
                <a:effectLst/>
                <a:latin typeface="宋体" panose="02010600030101010101" pitchFamily="2" charset="-122"/>
                <a:ea typeface="宋体" panose="02010600030101010101" pitchFamily="2" charset="-122"/>
                <a:cs typeface="宋体" panose="02010600030101010101" pitchFamily="2" charset="-122"/>
                <a:sym typeface="+mn-ea"/>
              </a:rPr>
              <a:t>3</a:t>
            </a:r>
            <a:r>
              <a:rPr lang="zh-CN" altLang="en-US" sz="2000" b="0">
                <a:effectLst/>
                <a:latin typeface="宋体" panose="02010600030101010101" pitchFamily="2" charset="-122"/>
                <a:ea typeface="宋体" panose="02010600030101010101" pitchFamily="2" charset="-122"/>
                <a:cs typeface="宋体" panose="02010600030101010101" pitchFamily="2" charset="-122"/>
                <a:sym typeface="+mn-ea"/>
              </a:rPr>
              <a:t>、</a:t>
            </a:r>
            <a:r>
              <a:rPr lang="zh-CN" altLang="en-US" sz="2000" b="0">
                <a:effectLst/>
                <a:latin typeface="宋体" panose="02010600030101010101" pitchFamily="2" charset="-122"/>
                <a:ea typeface="宋体" panose="02010600030101010101" pitchFamily="2" charset="-122"/>
                <a:cs typeface="宋体" panose="02010600030101010101" pitchFamily="2" charset="-122"/>
              </a:rPr>
              <a:t>【党建信息】。根据</a:t>
            </a:r>
            <a:r>
              <a:rPr lang="zh-CN" altLang="en-US" sz="2000" b="0">
                <a:solidFill>
                  <a:srgbClr val="FF0000"/>
                </a:solidFill>
                <a:effectLst/>
                <a:latin typeface="宋体" panose="02010600030101010101" pitchFamily="2" charset="-122"/>
                <a:ea typeface="宋体" panose="02010600030101010101" pitchFamily="2" charset="-122"/>
                <a:cs typeface="宋体" panose="02010600030101010101" pitchFamily="2" charset="-122"/>
              </a:rPr>
              <a:t>企业党员和党组织情况</a:t>
            </a:r>
            <a:r>
              <a:rPr lang="zh-CN" altLang="en-US" sz="2000" b="0">
                <a:effectLst/>
                <a:latin typeface="宋体" panose="02010600030101010101" pitchFamily="2" charset="-122"/>
                <a:ea typeface="宋体" panose="02010600030101010101" pitchFamily="2" charset="-122"/>
                <a:cs typeface="宋体" panose="02010600030101010101" pitchFamily="2" charset="-122"/>
              </a:rPr>
              <a:t>如实填写，然后保存。</a:t>
            </a:r>
            <a:endParaRPr lang="zh-CN" altLang="en-US" sz="2000" b="0">
              <a:effectLst/>
              <a:latin typeface="宋体" panose="02010600030101010101" pitchFamily="2" charset="-122"/>
              <a:ea typeface="宋体" panose="02010600030101010101" pitchFamily="2" charset="-122"/>
              <a:cs typeface="宋体" panose="02010600030101010101" pitchFamily="2" charset="-122"/>
            </a:endParaRPr>
          </a:p>
        </p:txBody>
      </p:sp>
      <p:pic>
        <p:nvPicPr>
          <p:cNvPr id="4" name="内容占位符 3" descr="图片13"/>
          <p:cNvPicPr>
            <a:picLocks noChangeAspect="1"/>
          </p:cNvPicPr>
          <p:nvPr>
            <p:ph idx="1"/>
          </p:nvPr>
        </p:nvPicPr>
        <p:blipFill>
          <a:blip r:embed="rId1"/>
          <a:stretch>
            <a:fillRect/>
          </a:stretch>
        </p:blipFill>
        <p:spPr>
          <a:xfrm>
            <a:off x="739140" y="1816735"/>
            <a:ext cx="10415905" cy="3684270"/>
          </a:xfrm>
          <a:prstGeom prst="rect">
            <a:avLst/>
          </a:prstGeom>
        </p:spPr>
      </p:pic>
    </p:spTree>
  </p:cSld>
  <p:clrMapOvr>
    <a:masterClrMapping/>
  </p:clrMapOvr>
  <p:transition advTm="3000"/>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a:xfrm>
            <a:off x="1285875" y="490220"/>
            <a:ext cx="9290685" cy="1153160"/>
          </a:xfrm>
        </p:spPr>
        <p:txBody>
          <a:bodyPr>
            <a:normAutofit/>
          </a:bodyPr>
          <a:p>
            <a:pPr marL="0" indent="0">
              <a:lnSpc>
                <a:spcPct val="100000"/>
              </a:lnSpc>
              <a:buFont typeface="Arial" panose="020B0604020202020204" pitchFamily="34" charset="0"/>
            </a:pPr>
            <a:r>
              <a:rPr lang="en-US" altLang="zh-CN" sz="2220" b="0">
                <a:effectLst/>
                <a:latin typeface="方正黑体_GBK" panose="02000000000000000000" charset="-122"/>
                <a:ea typeface="方正黑体_GBK" panose="02000000000000000000" charset="-122"/>
                <a:cs typeface="方正黑体_GBK" panose="02000000000000000000" charset="-122"/>
                <a:sym typeface="+mn-ea"/>
              </a:rPr>
              <a:t>      </a:t>
            </a:r>
            <a:r>
              <a:rPr lang="zh-CN" altLang="en-US" sz="2000" b="0">
                <a:effectLst/>
                <a:latin typeface="宋体" panose="02010600030101010101" pitchFamily="2" charset="-122"/>
                <a:ea typeface="宋体" panose="02010600030101010101" pitchFamily="2" charset="-122"/>
                <a:cs typeface="宋体" panose="02010600030101010101" pitchFamily="2" charset="-122"/>
                <a:sym typeface="+mn-ea"/>
              </a:rPr>
              <a:t>1</a:t>
            </a:r>
            <a:r>
              <a:rPr lang="en-US" altLang="zh-CN" sz="2000" b="0">
                <a:effectLst/>
                <a:latin typeface="宋体" panose="02010600030101010101" pitchFamily="2" charset="-122"/>
                <a:ea typeface="宋体" panose="02010600030101010101" pitchFamily="2" charset="-122"/>
                <a:cs typeface="宋体" panose="02010600030101010101" pitchFamily="2" charset="-122"/>
                <a:sym typeface="+mn-ea"/>
              </a:rPr>
              <a:t>4</a:t>
            </a:r>
            <a:r>
              <a:rPr lang="zh-CN" altLang="en-US" sz="2000" b="0">
                <a:effectLst/>
                <a:latin typeface="宋体" panose="02010600030101010101" pitchFamily="2" charset="-122"/>
                <a:ea typeface="宋体" panose="02010600030101010101" pitchFamily="2" charset="-122"/>
                <a:cs typeface="宋体" panose="02010600030101010101" pitchFamily="2" charset="-122"/>
                <a:sym typeface="+mn-ea"/>
              </a:rPr>
              <a:t>、【社保信息】。根据企业在社保部门登记和实际发生的年度信息如实填报。可自主选择</a:t>
            </a:r>
            <a:r>
              <a:rPr lang="zh-CN" altLang="en-US" sz="2000" b="0">
                <a:solidFill>
                  <a:srgbClr val="FF0000"/>
                </a:solidFill>
                <a:effectLst/>
                <a:latin typeface="宋体" panose="02010600030101010101" pitchFamily="2" charset="-122"/>
                <a:ea typeface="宋体" panose="02010600030101010101" pitchFamily="2" charset="-122"/>
                <a:cs typeface="宋体" panose="02010600030101010101" pitchFamily="2" charset="-122"/>
                <a:sym typeface="+mn-ea"/>
              </a:rPr>
              <a:t>“公示”或“不公示”</a:t>
            </a:r>
            <a:r>
              <a:rPr lang="zh-CN" altLang="en-US" sz="2000" b="0">
                <a:effectLst/>
                <a:latin typeface="宋体" panose="02010600030101010101" pitchFamily="2" charset="-122"/>
                <a:ea typeface="宋体" panose="02010600030101010101" pitchFamily="2" charset="-122"/>
                <a:cs typeface="宋体" panose="02010600030101010101" pitchFamily="2" charset="-122"/>
                <a:sym typeface="+mn-ea"/>
              </a:rPr>
              <a:t>。</a:t>
            </a:r>
            <a:r>
              <a:rPr lang="zh-CN" altLang="en-US" sz="2000" b="0">
                <a:solidFill>
                  <a:srgbClr val="FF0000"/>
                </a:solidFill>
                <a:effectLst/>
                <a:latin typeface="宋体" panose="02010600030101010101" pitchFamily="2" charset="-122"/>
                <a:ea typeface="宋体" panose="02010600030101010101" pitchFamily="2" charset="-122"/>
                <a:cs typeface="宋体" panose="02010600030101010101" pitchFamily="2" charset="-122"/>
                <a:sym typeface="+mn-ea"/>
              </a:rPr>
              <a:t>请注意缴费单位为“万元”。</a:t>
            </a:r>
            <a:r>
              <a:rPr lang="zh-CN" altLang="en-US" sz="2000" b="0">
                <a:effectLst/>
                <a:latin typeface="宋体" panose="02010600030101010101" pitchFamily="2" charset="-122"/>
                <a:ea typeface="宋体" panose="02010600030101010101" pitchFamily="2" charset="-122"/>
                <a:cs typeface="宋体" panose="02010600030101010101" pitchFamily="2" charset="-122"/>
                <a:sym typeface="+mn-ea"/>
              </a:rPr>
              <a:t>填写完毕保存。</a:t>
            </a:r>
            <a:endParaRPr lang="zh-CN" altLang="en-US" sz="2000" b="0">
              <a:effectLst/>
              <a:latin typeface="方正黑体_GBK" panose="02000000000000000000" charset="-122"/>
              <a:ea typeface="方正黑体_GBK" panose="02000000000000000000" charset="-122"/>
              <a:cs typeface="方正黑体_GBK" panose="02000000000000000000" charset="-122"/>
            </a:endParaRPr>
          </a:p>
        </p:txBody>
      </p:sp>
      <p:pic>
        <p:nvPicPr>
          <p:cNvPr id="4" name="内容占位符 3" descr="图片14"/>
          <p:cNvPicPr>
            <a:picLocks noChangeAspect="1"/>
          </p:cNvPicPr>
          <p:nvPr>
            <p:ph idx="1"/>
          </p:nvPr>
        </p:nvPicPr>
        <p:blipFill>
          <a:blip r:embed="rId1"/>
          <a:stretch>
            <a:fillRect/>
          </a:stretch>
        </p:blipFill>
        <p:spPr>
          <a:xfrm>
            <a:off x="1285240" y="2042795"/>
            <a:ext cx="9291320" cy="4087495"/>
          </a:xfrm>
          <a:prstGeom prst="rect">
            <a:avLst/>
          </a:prstGeom>
        </p:spPr>
      </p:pic>
    </p:spTree>
  </p:cSld>
  <p:clrMapOvr>
    <a:masterClrMapping/>
  </p:clrMapOvr>
  <p:transition advTm="3000"/>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a:xfrm>
            <a:off x="915670" y="82550"/>
            <a:ext cx="10060305" cy="1356995"/>
          </a:xfrm>
        </p:spPr>
        <p:txBody>
          <a:bodyPr>
            <a:normAutofit/>
          </a:bodyPr>
          <a:p>
            <a:r>
              <a:rPr lang="en-US" altLang="zh-CN" sz="2000" b="0">
                <a:effectLst/>
                <a:latin typeface="宋体" panose="02010600030101010101" pitchFamily="2" charset="-122"/>
                <a:ea typeface="宋体" panose="02010600030101010101" pitchFamily="2" charset="-122"/>
                <a:cs typeface="宋体" panose="02010600030101010101" pitchFamily="2" charset="-122"/>
                <a:sym typeface="+mn-ea"/>
              </a:rPr>
              <a:t>   </a:t>
            </a:r>
            <a:r>
              <a:rPr lang="zh-CN" altLang="en-US" sz="2000" b="0">
                <a:effectLst/>
                <a:latin typeface="宋体" panose="02010600030101010101" pitchFamily="2" charset="-122"/>
                <a:ea typeface="宋体" panose="02010600030101010101" pitchFamily="2" charset="-122"/>
                <a:cs typeface="宋体" panose="02010600030101010101" pitchFamily="2" charset="-122"/>
                <a:sym typeface="+mn-ea"/>
              </a:rPr>
              <a:t>1</a:t>
            </a:r>
            <a:r>
              <a:rPr lang="en-US" altLang="zh-CN" sz="2000" b="0">
                <a:effectLst/>
                <a:latin typeface="宋体" panose="02010600030101010101" pitchFamily="2" charset="-122"/>
                <a:ea typeface="宋体" panose="02010600030101010101" pitchFamily="2" charset="-122"/>
                <a:cs typeface="宋体" panose="02010600030101010101" pitchFamily="2" charset="-122"/>
                <a:sym typeface="+mn-ea"/>
              </a:rPr>
              <a:t>5</a:t>
            </a:r>
            <a:r>
              <a:rPr lang="zh-CN" altLang="en-US" sz="2000" b="0">
                <a:effectLst/>
                <a:latin typeface="宋体" panose="02010600030101010101" pitchFamily="2" charset="-122"/>
                <a:ea typeface="宋体" panose="02010600030101010101" pitchFamily="2" charset="-122"/>
                <a:cs typeface="宋体" panose="02010600030101010101" pitchFamily="2" charset="-122"/>
                <a:sym typeface="+mn-ea"/>
              </a:rPr>
              <a:t>、</a:t>
            </a:r>
            <a:r>
              <a:rPr lang="zh-CN" altLang="en-US" sz="2000" b="0">
                <a:effectLst/>
                <a:latin typeface="宋体" panose="02010600030101010101" pitchFamily="2" charset="-122"/>
                <a:ea typeface="宋体" panose="02010600030101010101" pitchFamily="2" charset="-122"/>
                <a:cs typeface="宋体" panose="02010600030101010101" pitchFamily="2" charset="-122"/>
              </a:rPr>
              <a:t>【预览并公示】全部填写完毕后，</a:t>
            </a:r>
            <a:r>
              <a:rPr lang="zh-CN" altLang="en-US" sz="2000" b="0">
                <a:solidFill>
                  <a:srgbClr val="FF0000"/>
                </a:solidFill>
                <a:effectLst/>
                <a:latin typeface="宋体" panose="02010600030101010101" pitchFamily="2" charset="-122"/>
                <a:ea typeface="宋体" panose="02010600030101010101" pitchFamily="2" charset="-122"/>
                <a:cs typeface="宋体" panose="02010600030101010101" pitchFamily="2" charset="-122"/>
              </a:rPr>
              <a:t>点击“预览并公示”</a:t>
            </a:r>
            <a:r>
              <a:rPr lang="zh-CN" altLang="en-US" sz="2000" b="0">
                <a:effectLst/>
                <a:latin typeface="宋体" panose="02010600030101010101" pitchFamily="2" charset="-122"/>
                <a:ea typeface="宋体" panose="02010600030101010101" pitchFamily="2" charset="-122"/>
                <a:cs typeface="宋体" panose="02010600030101010101" pitchFamily="2" charset="-122"/>
              </a:rPr>
              <a:t>，可检查填写信息是否有误，填写有错误则点击返回修改。建议打印一份存档。如填报无误，必须点击“提交并公示”才算申报成功。</a:t>
            </a:r>
            <a:endParaRPr lang="zh-CN" altLang="en-US" sz="2000" b="0">
              <a:effectLst/>
              <a:latin typeface="宋体" panose="02010600030101010101" pitchFamily="2" charset="-122"/>
              <a:ea typeface="宋体" panose="02010600030101010101" pitchFamily="2" charset="-122"/>
              <a:cs typeface="宋体" panose="02010600030101010101" pitchFamily="2" charset="-122"/>
            </a:endParaRPr>
          </a:p>
        </p:txBody>
      </p:sp>
      <p:pic>
        <p:nvPicPr>
          <p:cNvPr id="4" name="内容占位符 3" descr="图片15"/>
          <p:cNvPicPr>
            <a:picLocks noChangeAspect="1"/>
          </p:cNvPicPr>
          <p:nvPr>
            <p:ph idx="1"/>
          </p:nvPr>
        </p:nvPicPr>
        <p:blipFill>
          <a:blip r:embed="rId1"/>
          <a:stretch>
            <a:fillRect/>
          </a:stretch>
        </p:blipFill>
        <p:spPr>
          <a:xfrm>
            <a:off x="1436370" y="1647190"/>
            <a:ext cx="8746490" cy="2132965"/>
          </a:xfrm>
          <a:prstGeom prst="rect">
            <a:avLst/>
          </a:prstGeom>
        </p:spPr>
      </p:pic>
      <p:pic>
        <p:nvPicPr>
          <p:cNvPr id="5" name="图片 4" descr="图片15（2"/>
          <p:cNvPicPr>
            <a:picLocks noChangeAspect="1"/>
          </p:cNvPicPr>
          <p:nvPr/>
        </p:nvPicPr>
        <p:blipFill>
          <a:blip r:embed="rId2"/>
          <a:stretch>
            <a:fillRect/>
          </a:stretch>
        </p:blipFill>
        <p:spPr>
          <a:xfrm>
            <a:off x="1436370" y="3853180"/>
            <a:ext cx="8745855" cy="2230120"/>
          </a:xfrm>
          <a:prstGeom prst="rect">
            <a:avLst/>
          </a:prstGeom>
        </p:spPr>
      </p:pic>
    </p:spTree>
  </p:cSld>
  <p:clrMapOvr>
    <a:masterClrMapping/>
  </p:clrMapOvr>
  <p:transition advTm="3000"/>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p>
            <a:r>
              <a:rPr lang="en-US" altLang="zh-CN" sz="2000" b="0">
                <a:effectLst/>
                <a:latin typeface="方正黑体_GBK" panose="02000000000000000000" charset="-122"/>
                <a:ea typeface="方正黑体_GBK" panose="02000000000000000000" charset="-122"/>
                <a:cs typeface="方正黑体_GBK" panose="02000000000000000000" charset="-122"/>
              </a:rPr>
              <a:t>      </a:t>
            </a:r>
            <a:r>
              <a:rPr lang="zh-CN" altLang="en-US" sz="2000" b="0">
                <a:effectLst/>
                <a:latin typeface="宋体" panose="02010600030101010101" pitchFamily="2" charset="-122"/>
                <a:ea typeface="宋体" panose="02010600030101010101" pitchFamily="2" charset="-122"/>
                <a:cs typeface="宋体" panose="02010600030101010101" pitchFamily="2" charset="-122"/>
                <a:sym typeface="+mn-ea"/>
              </a:rPr>
              <a:t>1</a:t>
            </a:r>
            <a:r>
              <a:rPr lang="en-US" altLang="zh-CN" sz="2000" b="0">
                <a:effectLst/>
                <a:latin typeface="宋体" panose="02010600030101010101" pitchFamily="2" charset="-122"/>
                <a:ea typeface="宋体" panose="02010600030101010101" pitchFamily="2" charset="-122"/>
                <a:cs typeface="宋体" panose="02010600030101010101" pitchFamily="2" charset="-122"/>
                <a:sym typeface="+mn-ea"/>
              </a:rPr>
              <a:t>6</a:t>
            </a:r>
            <a:r>
              <a:rPr lang="zh-CN" altLang="en-US" sz="2000" b="0">
                <a:effectLst/>
                <a:latin typeface="宋体" panose="02010600030101010101" pitchFamily="2" charset="-122"/>
                <a:ea typeface="宋体" panose="02010600030101010101" pitchFamily="2" charset="-122"/>
                <a:cs typeface="宋体" panose="02010600030101010101" pitchFamily="2" charset="-122"/>
                <a:sym typeface="+mn-ea"/>
              </a:rPr>
              <a:t>、</a:t>
            </a:r>
            <a:r>
              <a:rPr lang="zh-CN" altLang="en-US" sz="2000" b="0">
                <a:effectLst/>
                <a:latin typeface="宋体" panose="02010600030101010101" pitchFamily="2" charset="-122"/>
                <a:ea typeface="宋体" panose="02010600030101010101" pitchFamily="2" charset="-122"/>
                <a:cs typeface="宋体" panose="02010600030101010101" pitchFamily="2" charset="-122"/>
              </a:rPr>
              <a:t>公示成功结果显示。提交公示后，回到主页面，会看到当前年度已公示。如市场主体发现年报错误的应当</a:t>
            </a:r>
            <a:r>
              <a:rPr lang="zh-CN" altLang="en-US" sz="2000" b="0">
                <a:solidFill>
                  <a:srgbClr val="FF0000"/>
                </a:solidFill>
                <a:effectLst/>
                <a:latin typeface="宋体" panose="02010600030101010101" pitchFamily="2" charset="-122"/>
                <a:ea typeface="宋体" panose="02010600030101010101" pitchFamily="2" charset="-122"/>
                <a:cs typeface="宋体" panose="02010600030101010101" pitchFamily="2" charset="-122"/>
              </a:rPr>
              <a:t>在当年的</a:t>
            </a:r>
            <a:r>
              <a:rPr lang="en-US" altLang="zh-CN" sz="2000" b="0">
                <a:solidFill>
                  <a:srgbClr val="FF0000"/>
                </a:solidFill>
                <a:effectLst/>
                <a:latin typeface="宋体" panose="02010600030101010101" pitchFamily="2" charset="-122"/>
                <a:ea typeface="宋体" panose="02010600030101010101" pitchFamily="2" charset="-122"/>
                <a:cs typeface="宋体" panose="02010600030101010101" pitchFamily="2" charset="-122"/>
              </a:rPr>
              <a:t>6</a:t>
            </a:r>
            <a:r>
              <a:rPr lang="zh-CN" altLang="en-US" sz="2000" b="0">
                <a:solidFill>
                  <a:srgbClr val="FF0000"/>
                </a:solidFill>
                <a:effectLst/>
                <a:latin typeface="宋体" panose="02010600030101010101" pitchFamily="2" charset="-122"/>
                <a:ea typeface="宋体" panose="02010600030101010101" pitchFamily="2" charset="-122"/>
                <a:cs typeface="宋体" panose="02010600030101010101" pitchFamily="2" charset="-122"/>
              </a:rPr>
              <a:t>月</a:t>
            </a:r>
            <a:r>
              <a:rPr lang="en-US" altLang="zh-CN" sz="2000" b="0">
                <a:solidFill>
                  <a:srgbClr val="FF0000"/>
                </a:solidFill>
                <a:effectLst/>
                <a:latin typeface="宋体" panose="02010600030101010101" pitchFamily="2" charset="-122"/>
                <a:ea typeface="宋体" panose="02010600030101010101" pitchFamily="2" charset="-122"/>
                <a:cs typeface="宋体" panose="02010600030101010101" pitchFamily="2" charset="-122"/>
              </a:rPr>
              <a:t>30</a:t>
            </a:r>
            <a:r>
              <a:rPr lang="zh-CN" altLang="en-US" sz="2000" b="0">
                <a:solidFill>
                  <a:srgbClr val="FF0000"/>
                </a:solidFill>
                <a:effectLst/>
                <a:latin typeface="宋体" panose="02010600030101010101" pitchFamily="2" charset="-122"/>
                <a:ea typeface="宋体" panose="02010600030101010101" pitchFamily="2" charset="-122"/>
                <a:cs typeface="宋体" panose="02010600030101010101" pitchFamily="2" charset="-122"/>
              </a:rPr>
              <a:t>日完成修改</a:t>
            </a:r>
            <a:r>
              <a:rPr lang="zh-CN" altLang="en-US" sz="2000" b="0">
                <a:effectLst/>
                <a:latin typeface="宋体" panose="02010600030101010101" pitchFamily="2" charset="-122"/>
                <a:ea typeface="宋体" panose="02010600030101010101" pitchFamily="2" charset="-122"/>
                <a:cs typeface="宋体" panose="02010600030101010101" pitchFamily="2" charset="-122"/>
              </a:rPr>
              <a:t>并重新提交公示。超过</a:t>
            </a:r>
            <a:r>
              <a:rPr lang="en-US" altLang="zh-CN" sz="2000" b="0">
                <a:effectLst/>
                <a:latin typeface="宋体" panose="02010600030101010101" pitchFamily="2" charset="-122"/>
                <a:ea typeface="宋体" panose="02010600030101010101" pitchFamily="2" charset="-122"/>
                <a:cs typeface="宋体" panose="02010600030101010101" pitchFamily="2" charset="-122"/>
                <a:sym typeface="+mn-ea"/>
              </a:rPr>
              <a:t>6</a:t>
            </a:r>
            <a:r>
              <a:rPr lang="zh-CN" altLang="en-US" sz="2000" b="0">
                <a:effectLst/>
                <a:latin typeface="宋体" panose="02010600030101010101" pitchFamily="2" charset="-122"/>
                <a:ea typeface="宋体" panose="02010600030101010101" pitchFamily="2" charset="-122"/>
                <a:cs typeface="宋体" panose="02010600030101010101" pitchFamily="2" charset="-122"/>
                <a:sym typeface="+mn-ea"/>
              </a:rPr>
              <a:t>月</a:t>
            </a:r>
            <a:r>
              <a:rPr lang="en-US" altLang="zh-CN" sz="2000" b="0">
                <a:effectLst/>
                <a:latin typeface="宋体" panose="02010600030101010101" pitchFamily="2" charset="-122"/>
                <a:ea typeface="宋体" panose="02010600030101010101" pitchFamily="2" charset="-122"/>
                <a:cs typeface="宋体" panose="02010600030101010101" pitchFamily="2" charset="-122"/>
                <a:sym typeface="+mn-ea"/>
              </a:rPr>
              <a:t>30</a:t>
            </a:r>
            <a:r>
              <a:rPr lang="zh-CN" altLang="en-US" sz="2000" b="0">
                <a:effectLst/>
                <a:latin typeface="宋体" panose="02010600030101010101" pitchFamily="2" charset="-122"/>
                <a:ea typeface="宋体" panose="02010600030101010101" pitchFamily="2" charset="-122"/>
                <a:cs typeface="宋体" panose="02010600030101010101" pitchFamily="2" charset="-122"/>
                <a:sym typeface="+mn-ea"/>
              </a:rPr>
              <a:t>日的应当先向管辖的市场监管部门提出申请，获得批准后方可修改。</a:t>
            </a:r>
            <a:endParaRPr lang="zh-CN" altLang="en-US" sz="2000" b="0">
              <a:effectLst/>
              <a:latin typeface="宋体" panose="02010600030101010101" pitchFamily="2" charset="-122"/>
              <a:ea typeface="宋体" panose="02010600030101010101" pitchFamily="2" charset="-122"/>
              <a:cs typeface="宋体" panose="02010600030101010101" pitchFamily="2" charset="-122"/>
            </a:endParaRPr>
          </a:p>
        </p:txBody>
      </p:sp>
      <p:pic>
        <p:nvPicPr>
          <p:cNvPr id="4" name="内容占位符 3" descr="图片16"/>
          <p:cNvPicPr>
            <a:picLocks noChangeAspect="1"/>
          </p:cNvPicPr>
          <p:nvPr>
            <p:ph idx="1"/>
          </p:nvPr>
        </p:nvPicPr>
        <p:blipFill>
          <a:blip r:embed="rId1"/>
          <a:stretch>
            <a:fillRect/>
          </a:stretch>
        </p:blipFill>
        <p:spPr>
          <a:xfrm>
            <a:off x="1058545" y="1771015"/>
            <a:ext cx="9698990" cy="4377055"/>
          </a:xfrm>
          <a:prstGeom prst="rect">
            <a:avLst/>
          </a:prstGeom>
        </p:spPr>
      </p:pic>
    </p:spTree>
  </p:cSld>
  <p:clrMapOvr>
    <a:masterClrMapping/>
  </p:clrMapOvr>
  <p:transition advTm="3000"/>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idx="4294967295"/>
          </p:nvPr>
        </p:nvSpPr>
        <p:spPr>
          <a:xfrm>
            <a:off x="1204595" y="482600"/>
            <a:ext cx="9885680" cy="2646045"/>
          </a:xfrm>
        </p:spPr>
        <p:txBody>
          <a:bodyPr>
            <a:normAutofit/>
          </a:bodyPr>
          <a:p>
            <a:r>
              <a:rPr lang="zh-CN" altLang="en-US" sz="2220" b="0">
                <a:latin typeface="宋体" panose="02010600030101010101" pitchFamily="2" charset="-122"/>
                <a:ea typeface="宋体" panose="02010600030101010101" pitchFamily="2" charset="-122"/>
                <a:cs typeface="宋体" panose="02010600030101010101" pitchFamily="2" charset="-122"/>
              </a:rPr>
              <a:t>一、公示信息讲解</a:t>
            </a:r>
            <a:br>
              <a:rPr lang="zh-CN" altLang="en-US" sz="2220" b="0">
                <a:latin typeface="宋体" panose="02010600030101010101" pitchFamily="2" charset="-122"/>
                <a:ea typeface="宋体" panose="02010600030101010101" pitchFamily="2" charset="-122"/>
                <a:cs typeface="宋体" panose="02010600030101010101" pitchFamily="2" charset="-122"/>
              </a:rPr>
            </a:br>
            <a:r>
              <a:rPr lang="en-US" altLang="zh-CN" sz="2000" b="0">
                <a:latin typeface="宋体" panose="02010600030101010101" pitchFamily="2" charset="-122"/>
                <a:ea typeface="宋体" panose="02010600030101010101" pitchFamily="2" charset="-122"/>
                <a:cs typeface="宋体" panose="02010600030101010101" pitchFamily="2" charset="-122"/>
              </a:rPr>
              <a:t>1</a:t>
            </a:r>
            <a:r>
              <a:rPr lang="zh-CN" altLang="en-US" sz="2000" b="0">
                <a:latin typeface="宋体" panose="02010600030101010101" pitchFamily="2" charset="-122"/>
                <a:ea typeface="宋体" panose="02010600030101010101" pitchFamily="2" charset="-122"/>
                <a:cs typeface="宋体" panose="02010600030101010101" pitchFamily="2" charset="-122"/>
              </a:rPr>
              <a:t>、为</a:t>
            </a:r>
            <a:r>
              <a:rPr lang="zh-CN" altLang="en-US" sz="2000">
                <a:latin typeface="宋体" panose="02010600030101010101" pitchFamily="2" charset="-122"/>
                <a:ea typeface="宋体" panose="02010600030101010101" pitchFamily="2" charset="-122"/>
                <a:cs typeface="宋体" panose="02010600030101010101" pitchFamily="2" charset="-122"/>
                <a:sym typeface="+mn-ea"/>
              </a:rPr>
              <a:t>什么要</a:t>
            </a:r>
            <a:r>
              <a:rPr lang="zh-CN" altLang="en-US" sz="2000" b="0">
                <a:latin typeface="宋体" panose="02010600030101010101" pitchFamily="2" charset="-122"/>
                <a:ea typeface="宋体" panose="02010600030101010101" pitchFamily="2" charset="-122"/>
                <a:cs typeface="宋体" panose="02010600030101010101" pitchFamily="2" charset="-122"/>
              </a:rPr>
              <a:t>公示信息</a:t>
            </a:r>
            <a:r>
              <a:rPr lang="zh-CN" altLang="en-US" sz="2000" b="0">
                <a:latin typeface="宋体" panose="02010600030101010101" pitchFamily="2" charset="-122"/>
                <a:ea typeface="宋体" panose="02010600030101010101" pitchFamily="2" charset="-122"/>
                <a:cs typeface="宋体" panose="02010600030101010101" pitchFamily="2" charset="-122"/>
              </a:rPr>
              <a:t>？　　</a:t>
            </a:r>
            <a:br>
              <a:rPr lang="zh-CN" altLang="en-US" sz="2000" b="0">
                <a:latin typeface="宋体" panose="02010600030101010101" pitchFamily="2" charset="-122"/>
                <a:ea typeface="宋体" panose="02010600030101010101" pitchFamily="2" charset="-122"/>
                <a:cs typeface="宋体" panose="02010600030101010101" pitchFamily="2" charset="-122"/>
              </a:rPr>
            </a:br>
            <a:r>
              <a:rPr lang="en-US" altLang="zh-CN" sz="2000" b="0">
                <a:latin typeface="宋体" panose="02010600030101010101" pitchFamily="2" charset="-122"/>
                <a:ea typeface="宋体" panose="02010600030101010101" pitchFamily="2" charset="-122"/>
                <a:cs typeface="宋体" panose="02010600030101010101" pitchFamily="2" charset="-122"/>
              </a:rPr>
              <a:t>    </a:t>
            </a:r>
            <a:r>
              <a:rPr lang="zh-CN" altLang="en-US" sz="2000" b="0">
                <a:latin typeface="宋体" panose="02010600030101010101" pitchFamily="2" charset="-122"/>
                <a:ea typeface="宋体" panose="02010600030101010101" pitchFamily="2" charset="-122"/>
                <a:cs typeface="宋体" panose="02010600030101010101" pitchFamily="2" charset="-122"/>
              </a:rPr>
              <a:t>国务院</a:t>
            </a:r>
            <a:r>
              <a:rPr lang="en-US" altLang="zh-CN" sz="2000" b="0">
                <a:latin typeface="宋体" panose="02010600030101010101" pitchFamily="2" charset="-122"/>
                <a:ea typeface="宋体" panose="02010600030101010101" pitchFamily="2" charset="-122"/>
                <a:cs typeface="宋体" panose="02010600030101010101" pitchFamily="2" charset="-122"/>
              </a:rPr>
              <a:t>2014</a:t>
            </a:r>
            <a:r>
              <a:rPr lang="zh-CN" altLang="en-US" sz="2000" b="0">
                <a:latin typeface="宋体" panose="02010600030101010101" pitchFamily="2" charset="-122"/>
                <a:ea typeface="宋体" panose="02010600030101010101" pitchFamily="2" charset="-122"/>
                <a:cs typeface="宋体" panose="02010600030101010101" pitchFamily="2" charset="-122"/>
              </a:rPr>
              <a:t>年</a:t>
            </a:r>
            <a:r>
              <a:rPr lang="en-US" altLang="zh-CN" sz="2000" b="0">
                <a:latin typeface="宋体" panose="02010600030101010101" pitchFamily="2" charset="-122"/>
                <a:ea typeface="宋体" panose="02010600030101010101" pitchFamily="2" charset="-122"/>
                <a:cs typeface="宋体" panose="02010600030101010101" pitchFamily="2" charset="-122"/>
              </a:rPr>
              <a:t>2</a:t>
            </a:r>
            <a:r>
              <a:rPr lang="zh-CN" altLang="en-US" sz="2000" b="0">
                <a:latin typeface="宋体" panose="02010600030101010101" pitchFamily="2" charset="-122"/>
                <a:ea typeface="宋体" panose="02010600030101010101" pitchFamily="2" charset="-122"/>
                <a:cs typeface="宋体" panose="02010600030101010101" pitchFamily="2" charset="-122"/>
              </a:rPr>
              <a:t>月</a:t>
            </a:r>
            <a:r>
              <a:rPr lang="en-US" altLang="zh-CN" sz="2000" b="0">
                <a:latin typeface="宋体" panose="02010600030101010101" pitchFamily="2" charset="-122"/>
                <a:ea typeface="宋体" panose="02010600030101010101" pitchFamily="2" charset="-122"/>
                <a:cs typeface="宋体" panose="02010600030101010101" pitchFamily="2" charset="-122"/>
              </a:rPr>
              <a:t>7</a:t>
            </a:r>
            <a:r>
              <a:rPr lang="zh-CN" altLang="en-US" sz="2000" b="0">
                <a:latin typeface="宋体" panose="02010600030101010101" pitchFamily="2" charset="-122"/>
                <a:ea typeface="宋体" panose="02010600030101010101" pitchFamily="2" charset="-122"/>
                <a:cs typeface="宋体" panose="02010600030101010101" pitchFamily="2" charset="-122"/>
              </a:rPr>
              <a:t>日批准发布的</a:t>
            </a:r>
            <a:r>
              <a:rPr lang="en-US" altLang="zh-CN" sz="2000" b="0">
                <a:latin typeface="宋体" panose="02010600030101010101" pitchFamily="2" charset="-122"/>
                <a:ea typeface="宋体" panose="02010600030101010101" pitchFamily="2" charset="-122"/>
                <a:cs typeface="宋体" panose="02010600030101010101" pitchFamily="2" charset="-122"/>
              </a:rPr>
              <a:t>《</a:t>
            </a:r>
            <a:r>
              <a:rPr lang="zh-CN" altLang="en-US" sz="2000" b="0">
                <a:latin typeface="宋体" panose="02010600030101010101" pitchFamily="2" charset="-122"/>
                <a:ea typeface="宋体" panose="02010600030101010101" pitchFamily="2" charset="-122"/>
                <a:cs typeface="宋体" panose="02010600030101010101" pitchFamily="2" charset="-122"/>
              </a:rPr>
              <a:t>注册资本登记制度改革方案</a:t>
            </a:r>
            <a:r>
              <a:rPr lang="en-US" altLang="zh-CN" sz="2000" b="0">
                <a:latin typeface="宋体" panose="02010600030101010101" pitchFamily="2" charset="-122"/>
                <a:ea typeface="宋体" panose="02010600030101010101" pitchFamily="2" charset="-122"/>
                <a:cs typeface="宋体" panose="02010600030101010101" pitchFamily="2" charset="-122"/>
              </a:rPr>
              <a:t>》</a:t>
            </a:r>
            <a:r>
              <a:rPr lang="zh-CN" altLang="en-US" sz="2000" b="0">
                <a:latin typeface="宋体" panose="02010600030101010101" pitchFamily="2" charset="-122"/>
                <a:ea typeface="宋体" panose="02010600030101010101" pitchFamily="2" charset="-122"/>
                <a:cs typeface="宋体" panose="02010600030101010101" pitchFamily="2" charset="-122"/>
              </a:rPr>
              <a:t>，其中一项就是取消了企业年检制度，建立企业信息公示制度。通过运用信息公示、社会监督等手段保障公平竞争，强化对企业的信用约束，保护交易相对人和债权人利益，保证交易安全，维护市场秩序。同年</a:t>
            </a:r>
            <a:r>
              <a:rPr lang="en-US" altLang="zh-CN" sz="2000" b="0">
                <a:latin typeface="宋体" panose="02010600030101010101" pitchFamily="2" charset="-122"/>
                <a:ea typeface="宋体" panose="02010600030101010101" pitchFamily="2" charset="-122"/>
                <a:cs typeface="宋体" panose="02010600030101010101" pitchFamily="2" charset="-122"/>
              </a:rPr>
              <a:t>8</a:t>
            </a:r>
            <a:r>
              <a:rPr lang="zh-CN" altLang="en-US" sz="2000" b="0">
                <a:latin typeface="宋体" panose="02010600030101010101" pitchFamily="2" charset="-122"/>
                <a:ea typeface="宋体" panose="02010600030101010101" pitchFamily="2" charset="-122"/>
                <a:cs typeface="宋体" panose="02010600030101010101" pitchFamily="2" charset="-122"/>
              </a:rPr>
              <a:t>月</a:t>
            </a:r>
            <a:r>
              <a:rPr lang="en-US" altLang="zh-CN" sz="2000" b="0">
                <a:latin typeface="宋体" panose="02010600030101010101" pitchFamily="2" charset="-122"/>
                <a:ea typeface="宋体" panose="02010600030101010101" pitchFamily="2" charset="-122"/>
                <a:cs typeface="宋体" panose="02010600030101010101" pitchFamily="2" charset="-122"/>
              </a:rPr>
              <a:t>7</a:t>
            </a:r>
            <a:r>
              <a:rPr lang="zh-CN" altLang="en-US" sz="2000" b="0">
                <a:latin typeface="宋体" panose="02010600030101010101" pitchFamily="2" charset="-122"/>
                <a:ea typeface="宋体" panose="02010600030101010101" pitchFamily="2" charset="-122"/>
                <a:cs typeface="宋体" panose="02010600030101010101" pitchFamily="2" charset="-122"/>
              </a:rPr>
              <a:t>日国务院颁布</a:t>
            </a:r>
            <a:r>
              <a:rPr lang="en-US" altLang="zh-CN" sz="2000" b="0">
                <a:latin typeface="宋体" panose="02010600030101010101" pitchFamily="2" charset="-122"/>
                <a:ea typeface="宋体" panose="02010600030101010101" pitchFamily="2" charset="-122"/>
                <a:cs typeface="宋体" panose="02010600030101010101" pitchFamily="2" charset="-122"/>
              </a:rPr>
              <a:t>《</a:t>
            </a:r>
            <a:r>
              <a:rPr lang="zh-CN" altLang="en-US" sz="2000" b="0">
                <a:latin typeface="宋体" panose="02010600030101010101" pitchFamily="2" charset="-122"/>
                <a:ea typeface="宋体" panose="02010600030101010101" pitchFamily="2" charset="-122"/>
                <a:cs typeface="宋体" panose="02010600030101010101" pitchFamily="2" charset="-122"/>
              </a:rPr>
              <a:t>企业信息公示暂行条例</a:t>
            </a:r>
            <a:r>
              <a:rPr lang="en-US" altLang="zh-CN" sz="2000" b="0">
                <a:latin typeface="宋体" panose="02010600030101010101" pitchFamily="2" charset="-122"/>
                <a:ea typeface="宋体" panose="02010600030101010101" pitchFamily="2" charset="-122"/>
                <a:cs typeface="宋体" panose="02010600030101010101" pitchFamily="2" charset="-122"/>
              </a:rPr>
              <a:t>》</a:t>
            </a:r>
            <a:r>
              <a:rPr lang="zh-CN" altLang="en-US" sz="2000" b="0">
                <a:latin typeface="宋体" panose="02010600030101010101" pitchFamily="2" charset="-122"/>
                <a:ea typeface="宋体" panose="02010600030101010101" pitchFamily="2" charset="-122"/>
                <a:cs typeface="宋体" panose="02010600030101010101" pitchFamily="2" charset="-122"/>
              </a:rPr>
              <a:t>，并在当年</a:t>
            </a:r>
            <a:r>
              <a:rPr lang="en-US" altLang="zh-CN" sz="2000" b="0">
                <a:latin typeface="宋体" panose="02010600030101010101" pitchFamily="2" charset="-122"/>
                <a:ea typeface="宋体" panose="02010600030101010101" pitchFamily="2" charset="-122"/>
                <a:cs typeface="宋体" panose="02010600030101010101" pitchFamily="2" charset="-122"/>
              </a:rPr>
              <a:t>10</a:t>
            </a:r>
            <a:r>
              <a:rPr lang="zh-CN" altLang="en-US" sz="2000" b="0">
                <a:latin typeface="宋体" panose="02010600030101010101" pitchFamily="2" charset="-122"/>
                <a:ea typeface="宋体" panose="02010600030101010101" pitchFamily="2" charset="-122"/>
                <a:cs typeface="宋体" panose="02010600030101010101" pitchFamily="2" charset="-122"/>
              </a:rPr>
              <a:t>月</a:t>
            </a:r>
            <a:r>
              <a:rPr lang="en-US" altLang="zh-CN" sz="2000" b="0">
                <a:latin typeface="宋体" panose="02010600030101010101" pitchFamily="2" charset="-122"/>
                <a:ea typeface="宋体" panose="02010600030101010101" pitchFamily="2" charset="-122"/>
                <a:cs typeface="宋体" panose="02010600030101010101" pitchFamily="2" charset="-122"/>
              </a:rPr>
              <a:t>1</a:t>
            </a:r>
            <a:r>
              <a:rPr lang="zh-CN" altLang="en-US" sz="2000" b="0">
                <a:latin typeface="宋体" panose="02010600030101010101" pitchFamily="2" charset="-122"/>
                <a:ea typeface="宋体" panose="02010600030101010101" pitchFamily="2" charset="-122"/>
                <a:cs typeface="宋体" panose="02010600030101010101" pitchFamily="2" charset="-122"/>
              </a:rPr>
              <a:t>日开始实施。依据</a:t>
            </a:r>
            <a:r>
              <a:rPr lang="en-US" altLang="zh-CN" sz="2000" b="0">
                <a:latin typeface="宋体" panose="02010600030101010101" pitchFamily="2" charset="-122"/>
                <a:ea typeface="宋体" panose="02010600030101010101" pitchFamily="2" charset="-122"/>
                <a:cs typeface="宋体" panose="02010600030101010101" pitchFamily="2" charset="-122"/>
              </a:rPr>
              <a:t>《</a:t>
            </a:r>
            <a:r>
              <a:rPr lang="zh-CN" altLang="en-US" sz="2000" b="0">
                <a:latin typeface="宋体" panose="02010600030101010101" pitchFamily="2" charset="-122"/>
                <a:ea typeface="宋体" panose="02010600030101010101" pitchFamily="2" charset="-122"/>
                <a:cs typeface="宋体" panose="02010600030101010101" pitchFamily="2" charset="-122"/>
              </a:rPr>
              <a:t>企业信息公示暂行条例</a:t>
            </a:r>
            <a:r>
              <a:rPr lang="en-US" altLang="zh-CN" sz="2000" b="0">
                <a:latin typeface="宋体" panose="02010600030101010101" pitchFamily="2" charset="-122"/>
                <a:ea typeface="宋体" panose="02010600030101010101" pitchFamily="2" charset="-122"/>
                <a:cs typeface="宋体" panose="02010600030101010101" pitchFamily="2" charset="-122"/>
              </a:rPr>
              <a:t>》</a:t>
            </a:r>
            <a:r>
              <a:rPr lang="zh-CN" altLang="en-US" sz="2000" b="0">
                <a:latin typeface="宋体" panose="02010600030101010101" pitchFamily="2" charset="-122"/>
                <a:ea typeface="宋体" panose="02010600030101010101" pitchFamily="2" charset="-122"/>
                <a:cs typeface="宋体" panose="02010600030101010101" pitchFamily="2" charset="-122"/>
              </a:rPr>
              <a:t>的规定企业应当于每年</a:t>
            </a:r>
            <a:r>
              <a:rPr lang="en-US" altLang="zh-CN" sz="2000" b="0">
                <a:solidFill>
                  <a:srgbClr val="FF0000"/>
                </a:solidFill>
                <a:latin typeface="宋体" panose="02010600030101010101" pitchFamily="2" charset="-122"/>
                <a:ea typeface="宋体" panose="02010600030101010101" pitchFamily="2" charset="-122"/>
                <a:cs typeface="宋体" panose="02010600030101010101" pitchFamily="2" charset="-122"/>
              </a:rPr>
              <a:t>1</a:t>
            </a:r>
            <a:r>
              <a:rPr lang="zh-CN" altLang="en-US" sz="2000" b="0">
                <a:solidFill>
                  <a:srgbClr val="FF0000"/>
                </a:solidFill>
                <a:latin typeface="宋体" panose="02010600030101010101" pitchFamily="2" charset="-122"/>
                <a:ea typeface="宋体" panose="02010600030101010101" pitchFamily="2" charset="-122"/>
                <a:cs typeface="宋体" panose="02010600030101010101" pitchFamily="2" charset="-122"/>
              </a:rPr>
              <a:t>月</a:t>
            </a:r>
            <a:r>
              <a:rPr lang="en-US" altLang="zh-CN" sz="2000" b="0">
                <a:solidFill>
                  <a:srgbClr val="FF0000"/>
                </a:solidFill>
                <a:latin typeface="宋体" panose="02010600030101010101" pitchFamily="2" charset="-122"/>
                <a:ea typeface="宋体" panose="02010600030101010101" pitchFamily="2" charset="-122"/>
                <a:cs typeface="宋体" panose="02010600030101010101" pitchFamily="2" charset="-122"/>
              </a:rPr>
              <a:t>1</a:t>
            </a:r>
            <a:r>
              <a:rPr lang="zh-CN" altLang="en-US" sz="2000" b="0">
                <a:solidFill>
                  <a:srgbClr val="FF0000"/>
                </a:solidFill>
                <a:latin typeface="宋体" panose="02010600030101010101" pitchFamily="2" charset="-122"/>
                <a:ea typeface="宋体" panose="02010600030101010101" pitchFamily="2" charset="-122"/>
                <a:cs typeface="宋体" panose="02010600030101010101" pitchFamily="2" charset="-122"/>
              </a:rPr>
              <a:t>日至</a:t>
            </a:r>
            <a:r>
              <a:rPr lang="en-US" altLang="zh-CN" sz="2000" b="0">
                <a:solidFill>
                  <a:srgbClr val="FF0000"/>
                </a:solidFill>
                <a:latin typeface="宋体" panose="02010600030101010101" pitchFamily="2" charset="-122"/>
                <a:ea typeface="宋体" panose="02010600030101010101" pitchFamily="2" charset="-122"/>
                <a:cs typeface="宋体" panose="02010600030101010101" pitchFamily="2" charset="-122"/>
              </a:rPr>
              <a:t>6</a:t>
            </a:r>
            <a:r>
              <a:rPr lang="zh-CN" altLang="en-US" sz="2000" b="0">
                <a:solidFill>
                  <a:srgbClr val="FF0000"/>
                </a:solidFill>
                <a:latin typeface="宋体" panose="02010600030101010101" pitchFamily="2" charset="-122"/>
                <a:ea typeface="宋体" panose="02010600030101010101" pitchFamily="2" charset="-122"/>
                <a:cs typeface="宋体" panose="02010600030101010101" pitchFamily="2" charset="-122"/>
              </a:rPr>
              <a:t>月</a:t>
            </a:r>
            <a:r>
              <a:rPr lang="en-US" altLang="zh-CN" sz="2000" b="0">
                <a:solidFill>
                  <a:srgbClr val="FF0000"/>
                </a:solidFill>
                <a:latin typeface="宋体" panose="02010600030101010101" pitchFamily="2" charset="-122"/>
                <a:ea typeface="宋体" panose="02010600030101010101" pitchFamily="2" charset="-122"/>
                <a:cs typeface="宋体" panose="02010600030101010101" pitchFamily="2" charset="-122"/>
              </a:rPr>
              <a:t>30</a:t>
            </a:r>
            <a:r>
              <a:rPr lang="zh-CN" altLang="en-US" sz="2000" b="0">
                <a:solidFill>
                  <a:srgbClr val="FF0000"/>
                </a:solidFill>
                <a:latin typeface="宋体" panose="02010600030101010101" pitchFamily="2" charset="-122"/>
                <a:ea typeface="宋体" panose="02010600030101010101" pitchFamily="2" charset="-122"/>
                <a:cs typeface="宋体" panose="02010600030101010101" pitchFamily="2" charset="-122"/>
              </a:rPr>
              <a:t>日</a:t>
            </a:r>
            <a:r>
              <a:rPr lang="zh-CN" altLang="en-US" sz="2000" b="0">
                <a:latin typeface="宋体" panose="02010600030101010101" pitchFamily="2" charset="-122"/>
                <a:ea typeface="宋体" panose="02010600030101010101" pitchFamily="2" charset="-122"/>
                <a:cs typeface="宋体" panose="02010600030101010101" pitchFamily="2" charset="-122"/>
              </a:rPr>
              <a:t>，通过</a:t>
            </a:r>
            <a:r>
              <a:rPr lang="en-US" altLang="zh-CN" sz="2000" b="0">
                <a:latin typeface="宋体" panose="02010600030101010101" pitchFamily="2" charset="-122"/>
                <a:ea typeface="宋体" panose="02010600030101010101" pitchFamily="2" charset="-122"/>
                <a:cs typeface="宋体" panose="02010600030101010101" pitchFamily="2" charset="-122"/>
              </a:rPr>
              <a:t>“</a:t>
            </a:r>
            <a:r>
              <a:rPr lang="zh-CN" altLang="en-US" sz="2000" b="0">
                <a:latin typeface="宋体" panose="02010600030101010101" pitchFamily="2" charset="-122"/>
                <a:ea typeface="宋体" panose="02010600030101010101" pitchFamily="2" charset="-122"/>
                <a:cs typeface="宋体" panose="02010600030101010101" pitchFamily="2" charset="-122"/>
              </a:rPr>
              <a:t>国家企业信用信息公示系统</a:t>
            </a:r>
            <a:r>
              <a:rPr lang="en-US" altLang="zh-CN" sz="2000" b="0">
                <a:latin typeface="宋体" panose="02010600030101010101" pitchFamily="2" charset="-122"/>
                <a:ea typeface="宋体" panose="02010600030101010101" pitchFamily="2" charset="-122"/>
                <a:cs typeface="宋体" panose="02010600030101010101" pitchFamily="2" charset="-122"/>
              </a:rPr>
              <a:t>”</a:t>
            </a:r>
            <a:r>
              <a:rPr lang="zh-CN" altLang="en-US" sz="2000" b="0">
                <a:latin typeface="宋体" panose="02010600030101010101" pitchFamily="2" charset="-122"/>
                <a:ea typeface="宋体" panose="02010600030101010101" pitchFamily="2" charset="-122"/>
                <a:cs typeface="宋体" panose="02010600030101010101" pitchFamily="2" charset="-122"/>
              </a:rPr>
              <a:t>向市场监管部门</a:t>
            </a:r>
            <a:r>
              <a:rPr lang="zh-CN" altLang="en-US" sz="2000" dirty="0">
                <a:latin typeface="宋体" panose="02010600030101010101" pitchFamily="2" charset="-122"/>
                <a:ea typeface="宋体" panose="02010600030101010101" pitchFamily="2" charset="-122"/>
                <a:cs typeface="宋体" panose="02010600030101010101" pitchFamily="2" charset="-122"/>
                <a:sym typeface="+mn-ea"/>
              </a:rPr>
              <a:t>报送上一年度年度报告</a:t>
            </a:r>
            <a:r>
              <a:rPr lang="zh-CN" altLang="en-US" sz="2000" b="0">
                <a:latin typeface="宋体" panose="02010600030101010101" pitchFamily="2" charset="-122"/>
                <a:ea typeface="宋体" panose="02010600030101010101" pitchFamily="2" charset="-122"/>
                <a:cs typeface="宋体" panose="02010600030101010101" pitchFamily="2" charset="-122"/>
              </a:rPr>
              <a:t>，并向社会公示。</a:t>
            </a:r>
            <a:endParaRPr lang="zh-CN" altLang="en-US" sz="2000" b="0">
              <a:effectLst/>
              <a:latin typeface="宋体" panose="02010600030101010101" pitchFamily="2" charset="-122"/>
              <a:ea typeface="宋体" panose="02010600030101010101" pitchFamily="2" charset="-122"/>
              <a:cs typeface="宋体" panose="02010600030101010101" pitchFamily="2" charset="-122"/>
            </a:endParaRPr>
          </a:p>
        </p:txBody>
      </p:sp>
      <p:sp>
        <p:nvSpPr>
          <p:cNvPr id="3" name="内容占位符 2"/>
          <p:cNvSpPr/>
          <p:nvPr>
            <p:ph sz="half" idx="4294967295"/>
          </p:nvPr>
        </p:nvSpPr>
        <p:spPr>
          <a:xfrm>
            <a:off x="1204595" y="3428365"/>
            <a:ext cx="9782810" cy="2906395"/>
          </a:xfrm>
        </p:spPr>
        <p:txBody>
          <a:bodyPr>
            <a:normAutofit lnSpcReduction="10000"/>
          </a:bodyPr>
          <a:p>
            <a:pPr marL="0" indent="0">
              <a:buNone/>
            </a:pPr>
            <a:r>
              <a:rPr lang="en-US" altLang="zh-CN">
                <a:latin typeface="宋体" panose="02010600030101010101" pitchFamily="2" charset="-122"/>
                <a:ea typeface="宋体" panose="02010600030101010101" pitchFamily="2" charset="-122"/>
                <a:cs typeface="宋体" panose="02010600030101010101" pitchFamily="2" charset="-122"/>
              </a:rPr>
              <a:t>2</a:t>
            </a:r>
            <a:r>
              <a:rPr lang="zh-CN" altLang="en-US">
                <a:latin typeface="宋体" panose="02010600030101010101" pitchFamily="2" charset="-122"/>
                <a:ea typeface="宋体" panose="02010600030101010101" pitchFamily="2" charset="-122"/>
                <a:cs typeface="宋体" panose="02010600030101010101" pitchFamily="2" charset="-122"/>
              </a:rPr>
              <a:t>、年报公示信息的内容时什么？</a:t>
            </a:r>
            <a:br>
              <a:rPr lang="zh-CN" altLang="en-US">
                <a:latin typeface="宋体" panose="02010600030101010101" pitchFamily="2" charset="-122"/>
                <a:ea typeface="宋体" panose="02010600030101010101" pitchFamily="2" charset="-122"/>
                <a:cs typeface="宋体" panose="02010600030101010101" pitchFamily="2" charset="-122"/>
              </a:rPr>
            </a:br>
            <a:r>
              <a:rPr lang="zh-CN" altLang="en-US" sz="2000">
                <a:latin typeface="宋体" panose="02010600030101010101" pitchFamily="2" charset="-122"/>
                <a:ea typeface="宋体" panose="02010600030101010101" pitchFamily="2" charset="-122"/>
                <a:cs typeface="宋体" panose="02010600030101010101" pitchFamily="2" charset="-122"/>
              </a:rPr>
              <a:t>年报的填报主要分为以下几项（</a:t>
            </a:r>
            <a:r>
              <a:rPr lang="en-US" altLang="zh-CN" sz="2000">
                <a:latin typeface="宋体" panose="02010600030101010101" pitchFamily="2" charset="-122"/>
                <a:ea typeface="宋体" panose="02010600030101010101" pitchFamily="2" charset="-122"/>
                <a:cs typeface="宋体" panose="02010600030101010101" pitchFamily="2" charset="-122"/>
              </a:rPr>
              <a:t>1</a:t>
            </a:r>
            <a:r>
              <a:rPr lang="zh-CN" altLang="en-US" sz="2000">
                <a:latin typeface="宋体" panose="02010600030101010101" pitchFamily="2" charset="-122"/>
                <a:ea typeface="宋体" panose="02010600030101010101" pitchFamily="2" charset="-122"/>
                <a:cs typeface="宋体" panose="02010600030101010101" pitchFamily="2" charset="-122"/>
              </a:rPr>
              <a:t>）</a:t>
            </a:r>
            <a:r>
              <a:rPr lang="zh-CN" altLang="en-US" sz="2000">
                <a:solidFill>
                  <a:srgbClr val="FFC000"/>
                </a:solidFill>
                <a:effectLst/>
                <a:latin typeface="宋体" panose="02010600030101010101" pitchFamily="2" charset="-122"/>
                <a:ea typeface="宋体" panose="02010600030101010101" pitchFamily="2" charset="-122"/>
                <a:cs typeface="宋体" panose="02010600030101010101" pitchFamily="2" charset="-122"/>
                <a:sym typeface="+mn-ea"/>
              </a:rPr>
              <a:t>特种设备信息；</a:t>
            </a:r>
            <a:r>
              <a:rPr lang="zh-CN" altLang="en-US" sz="2000">
                <a:latin typeface="宋体" panose="02010600030101010101" pitchFamily="2" charset="-122"/>
                <a:ea typeface="宋体" panose="02010600030101010101" pitchFamily="2" charset="-122"/>
                <a:cs typeface="宋体" panose="02010600030101010101" pitchFamily="2" charset="-122"/>
                <a:sym typeface="+mn-ea"/>
              </a:rPr>
              <a:t>（</a:t>
            </a:r>
            <a:r>
              <a:rPr lang="en-US" altLang="zh-CN" sz="2000">
                <a:latin typeface="宋体" panose="02010600030101010101" pitchFamily="2" charset="-122"/>
                <a:ea typeface="宋体" panose="02010600030101010101" pitchFamily="2" charset="-122"/>
                <a:cs typeface="宋体" panose="02010600030101010101" pitchFamily="2" charset="-122"/>
                <a:sym typeface="+mn-ea"/>
              </a:rPr>
              <a:t>2</a:t>
            </a:r>
            <a:r>
              <a:rPr lang="zh-CN" altLang="en-US" sz="2000">
                <a:latin typeface="宋体" panose="02010600030101010101" pitchFamily="2" charset="-122"/>
                <a:ea typeface="宋体" panose="02010600030101010101" pitchFamily="2" charset="-122"/>
                <a:cs typeface="宋体" panose="02010600030101010101" pitchFamily="2" charset="-122"/>
                <a:sym typeface="+mn-ea"/>
              </a:rPr>
              <a:t>）</a:t>
            </a:r>
            <a:r>
              <a:rPr lang="zh-CN" altLang="en-US" sz="2000">
                <a:effectLst/>
                <a:latin typeface="宋体" panose="02010600030101010101" pitchFamily="2" charset="-122"/>
                <a:ea typeface="宋体" panose="02010600030101010101" pitchFamily="2" charset="-122"/>
                <a:cs typeface="宋体" panose="02010600030101010101" pitchFamily="2" charset="-122"/>
                <a:sym typeface="+mn-ea"/>
              </a:rPr>
              <a:t>企业基本信息；</a:t>
            </a:r>
            <a:r>
              <a:rPr lang="zh-CN" altLang="en-US" sz="2000">
                <a:latin typeface="宋体" panose="02010600030101010101" pitchFamily="2" charset="-122"/>
                <a:ea typeface="宋体" panose="02010600030101010101" pitchFamily="2" charset="-122"/>
                <a:cs typeface="宋体" panose="02010600030101010101" pitchFamily="2" charset="-122"/>
                <a:sym typeface="+mn-ea"/>
              </a:rPr>
              <a:t>（</a:t>
            </a:r>
            <a:r>
              <a:rPr lang="en-US" altLang="zh-CN" sz="2000">
                <a:latin typeface="宋体" panose="02010600030101010101" pitchFamily="2" charset="-122"/>
                <a:ea typeface="宋体" panose="02010600030101010101" pitchFamily="2" charset="-122"/>
                <a:cs typeface="宋体" panose="02010600030101010101" pitchFamily="2" charset="-122"/>
                <a:sym typeface="+mn-ea"/>
              </a:rPr>
              <a:t>3</a:t>
            </a:r>
            <a:r>
              <a:rPr lang="zh-CN" altLang="en-US" sz="2000">
                <a:latin typeface="宋体" panose="02010600030101010101" pitchFamily="2" charset="-122"/>
                <a:ea typeface="宋体" panose="02010600030101010101" pitchFamily="2" charset="-122"/>
                <a:cs typeface="宋体" panose="02010600030101010101" pitchFamily="2" charset="-122"/>
                <a:sym typeface="+mn-ea"/>
              </a:rPr>
              <a:t>）</a:t>
            </a:r>
            <a:r>
              <a:rPr lang="zh-CN" altLang="en-US" sz="2000">
                <a:solidFill>
                  <a:srgbClr val="FFC000"/>
                </a:solidFill>
                <a:effectLst/>
                <a:latin typeface="宋体" panose="02010600030101010101" pitchFamily="2" charset="-122"/>
                <a:ea typeface="宋体" panose="02010600030101010101" pitchFamily="2" charset="-122"/>
                <a:cs typeface="宋体" panose="02010600030101010101" pitchFamily="2" charset="-122"/>
                <a:sym typeface="+mn-ea"/>
              </a:rPr>
              <a:t>股东及出资信息</a:t>
            </a:r>
            <a:r>
              <a:rPr lang="zh-CN" altLang="en-US" sz="2000">
                <a:solidFill>
                  <a:schemeClr val="tx1"/>
                </a:solidFill>
                <a:latin typeface="宋体" panose="02010600030101010101" pitchFamily="2" charset="-122"/>
                <a:ea typeface="宋体" panose="02010600030101010101" pitchFamily="2" charset="-122"/>
                <a:cs typeface="宋体" panose="02010600030101010101" pitchFamily="2" charset="-122"/>
                <a:sym typeface="+mn-ea"/>
              </a:rPr>
              <a:t>（</a:t>
            </a:r>
            <a:r>
              <a:rPr lang="en-US" altLang="zh-CN" sz="2000">
                <a:solidFill>
                  <a:schemeClr val="tx1"/>
                </a:solidFill>
                <a:latin typeface="宋体" panose="02010600030101010101" pitchFamily="2" charset="-122"/>
                <a:ea typeface="宋体" panose="02010600030101010101" pitchFamily="2" charset="-122"/>
                <a:cs typeface="宋体" panose="02010600030101010101" pitchFamily="2" charset="-122"/>
                <a:sym typeface="+mn-ea"/>
              </a:rPr>
              <a:t>4</a:t>
            </a:r>
            <a:r>
              <a:rPr lang="zh-CN" altLang="en-US" sz="2000">
                <a:solidFill>
                  <a:schemeClr val="tx1"/>
                </a:solidFill>
                <a:latin typeface="宋体" panose="02010600030101010101" pitchFamily="2" charset="-122"/>
                <a:ea typeface="宋体" panose="02010600030101010101" pitchFamily="2" charset="-122"/>
                <a:cs typeface="宋体" panose="02010600030101010101" pitchFamily="2" charset="-122"/>
                <a:sym typeface="+mn-ea"/>
              </a:rPr>
              <a:t>）</a:t>
            </a:r>
            <a:r>
              <a:rPr lang="zh-CN" altLang="en-US" sz="2000">
                <a:effectLst/>
                <a:latin typeface="宋体" panose="02010600030101010101" pitchFamily="2" charset="-122"/>
                <a:ea typeface="宋体" panose="02010600030101010101" pitchFamily="2" charset="-122"/>
                <a:cs typeface="宋体" panose="02010600030101010101" pitchFamily="2" charset="-122"/>
                <a:sym typeface="+mn-ea"/>
              </a:rPr>
              <a:t>网站或网店信；</a:t>
            </a:r>
            <a:r>
              <a:rPr lang="zh-CN" altLang="en-US" sz="2000">
                <a:solidFill>
                  <a:schemeClr val="tx1"/>
                </a:solidFill>
                <a:latin typeface="宋体" panose="02010600030101010101" pitchFamily="2" charset="-122"/>
                <a:ea typeface="宋体" panose="02010600030101010101" pitchFamily="2" charset="-122"/>
                <a:cs typeface="宋体" panose="02010600030101010101" pitchFamily="2" charset="-122"/>
              </a:rPr>
              <a:t>（</a:t>
            </a:r>
            <a:r>
              <a:rPr lang="en-US" altLang="zh-CN" sz="2000">
                <a:solidFill>
                  <a:schemeClr val="tx1"/>
                </a:solidFill>
                <a:latin typeface="宋体" panose="02010600030101010101" pitchFamily="2" charset="-122"/>
                <a:ea typeface="宋体" panose="02010600030101010101" pitchFamily="2" charset="-122"/>
                <a:cs typeface="宋体" panose="02010600030101010101" pitchFamily="2" charset="-122"/>
              </a:rPr>
              <a:t>5</a:t>
            </a:r>
            <a:r>
              <a:rPr lang="zh-CN" altLang="en-US" sz="2000">
                <a:solidFill>
                  <a:schemeClr val="tx1"/>
                </a:solidFill>
                <a:latin typeface="宋体" panose="02010600030101010101" pitchFamily="2" charset="-122"/>
                <a:ea typeface="宋体" panose="02010600030101010101" pitchFamily="2" charset="-122"/>
                <a:cs typeface="宋体" panose="02010600030101010101" pitchFamily="2" charset="-122"/>
              </a:rPr>
              <a:t>）</a:t>
            </a:r>
            <a:r>
              <a:rPr lang="zh-CN" altLang="en-US" sz="2000">
                <a:solidFill>
                  <a:srgbClr val="FFC000"/>
                </a:solidFill>
                <a:effectLst/>
                <a:latin typeface="宋体" panose="02010600030101010101" pitchFamily="2" charset="-122"/>
                <a:ea typeface="宋体" panose="02010600030101010101" pitchFamily="2" charset="-122"/>
                <a:cs typeface="宋体" panose="02010600030101010101" pitchFamily="2" charset="-122"/>
                <a:sym typeface="+mn-ea"/>
              </a:rPr>
              <a:t>股权变更信息</a:t>
            </a:r>
            <a:r>
              <a:rPr lang="zh-CN" altLang="en-US" sz="2000">
                <a:solidFill>
                  <a:schemeClr val="tx1"/>
                </a:solidFill>
                <a:latin typeface="宋体" panose="02010600030101010101" pitchFamily="2" charset="-122"/>
                <a:ea typeface="宋体" panose="02010600030101010101" pitchFamily="2" charset="-122"/>
                <a:cs typeface="宋体" panose="02010600030101010101" pitchFamily="2" charset="-122"/>
              </a:rPr>
              <a:t>（</a:t>
            </a:r>
            <a:r>
              <a:rPr lang="en-US" altLang="zh-CN" sz="2000">
                <a:solidFill>
                  <a:schemeClr val="tx1"/>
                </a:solidFill>
                <a:latin typeface="宋体" panose="02010600030101010101" pitchFamily="2" charset="-122"/>
                <a:ea typeface="宋体" panose="02010600030101010101" pitchFamily="2" charset="-122"/>
                <a:cs typeface="宋体" panose="02010600030101010101" pitchFamily="2" charset="-122"/>
              </a:rPr>
              <a:t>6</a:t>
            </a:r>
            <a:r>
              <a:rPr lang="zh-CN" altLang="en-US" sz="2000">
                <a:solidFill>
                  <a:schemeClr val="tx1"/>
                </a:solidFill>
                <a:latin typeface="宋体" panose="02010600030101010101" pitchFamily="2" charset="-122"/>
                <a:ea typeface="宋体" panose="02010600030101010101" pitchFamily="2" charset="-122"/>
                <a:cs typeface="宋体" panose="02010600030101010101" pitchFamily="2" charset="-122"/>
              </a:rPr>
              <a:t>）</a:t>
            </a:r>
            <a:r>
              <a:rPr lang="zh-CN" altLang="en-US" sz="2000">
                <a:solidFill>
                  <a:srgbClr val="FFC000"/>
                </a:solidFill>
                <a:effectLst/>
                <a:latin typeface="宋体" panose="02010600030101010101" pitchFamily="2" charset="-122"/>
                <a:ea typeface="宋体" panose="02010600030101010101" pitchFamily="2" charset="-122"/>
                <a:cs typeface="宋体" panose="02010600030101010101" pitchFamily="2" charset="-122"/>
                <a:sym typeface="+mn-ea"/>
              </a:rPr>
              <a:t>对外投资信息；</a:t>
            </a:r>
            <a:r>
              <a:rPr lang="zh-CN" altLang="en-US" sz="2000">
                <a:solidFill>
                  <a:schemeClr val="tx1"/>
                </a:solidFill>
                <a:effectLst/>
                <a:latin typeface="宋体" panose="02010600030101010101" pitchFamily="2" charset="-122"/>
                <a:ea typeface="宋体" panose="02010600030101010101" pitchFamily="2" charset="-122"/>
                <a:cs typeface="宋体" panose="02010600030101010101" pitchFamily="2" charset="-122"/>
                <a:sym typeface="+mn-ea"/>
              </a:rPr>
              <a:t>（</a:t>
            </a:r>
            <a:r>
              <a:rPr lang="en-US" altLang="zh-CN" sz="2000">
                <a:solidFill>
                  <a:schemeClr val="tx1"/>
                </a:solidFill>
                <a:effectLst/>
                <a:latin typeface="宋体" panose="02010600030101010101" pitchFamily="2" charset="-122"/>
                <a:ea typeface="宋体" panose="02010600030101010101" pitchFamily="2" charset="-122"/>
                <a:cs typeface="宋体" panose="02010600030101010101" pitchFamily="2" charset="-122"/>
                <a:sym typeface="+mn-ea"/>
              </a:rPr>
              <a:t>7</a:t>
            </a:r>
            <a:r>
              <a:rPr lang="zh-CN" altLang="en-US" sz="2000">
                <a:solidFill>
                  <a:schemeClr val="tx1"/>
                </a:solidFill>
                <a:effectLst/>
                <a:latin typeface="宋体" panose="02010600030101010101" pitchFamily="2" charset="-122"/>
                <a:ea typeface="宋体" panose="02010600030101010101" pitchFamily="2" charset="-122"/>
                <a:cs typeface="宋体" panose="02010600030101010101" pitchFamily="2" charset="-122"/>
                <a:sym typeface="+mn-ea"/>
              </a:rPr>
              <a:t>）</a:t>
            </a:r>
            <a:r>
              <a:rPr lang="zh-CN" altLang="en-US" sz="2000">
                <a:solidFill>
                  <a:srgbClr val="FFC000"/>
                </a:solidFill>
                <a:effectLst/>
                <a:latin typeface="宋体" panose="02010600030101010101" pitchFamily="2" charset="-122"/>
                <a:ea typeface="宋体" panose="02010600030101010101" pitchFamily="2" charset="-122"/>
                <a:cs typeface="宋体" panose="02010600030101010101" pitchFamily="2" charset="-122"/>
                <a:sym typeface="+mn-ea"/>
              </a:rPr>
              <a:t>资产状况信息</a:t>
            </a:r>
            <a:r>
              <a:rPr lang="zh-CN" altLang="en-US" sz="2000">
                <a:latin typeface="宋体" panose="02010600030101010101" pitchFamily="2" charset="-122"/>
                <a:ea typeface="宋体" panose="02010600030101010101" pitchFamily="2" charset="-122"/>
                <a:cs typeface="宋体" panose="02010600030101010101" pitchFamily="2" charset="-122"/>
              </a:rPr>
              <a:t>（</a:t>
            </a:r>
            <a:r>
              <a:rPr lang="en-US" altLang="zh-CN" sz="2000">
                <a:latin typeface="宋体" panose="02010600030101010101" pitchFamily="2" charset="-122"/>
                <a:ea typeface="宋体" panose="02010600030101010101" pitchFamily="2" charset="-122"/>
                <a:cs typeface="宋体" panose="02010600030101010101" pitchFamily="2" charset="-122"/>
              </a:rPr>
              <a:t>8</a:t>
            </a:r>
            <a:r>
              <a:rPr lang="zh-CN" altLang="en-US" sz="2000">
                <a:latin typeface="宋体" panose="02010600030101010101" pitchFamily="2" charset="-122"/>
                <a:ea typeface="宋体" panose="02010600030101010101" pitchFamily="2" charset="-122"/>
                <a:cs typeface="宋体" panose="02010600030101010101" pitchFamily="2" charset="-122"/>
              </a:rPr>
              <a:t>）</a:t>
            </a:r>
            <a:r>
              <a:rPr lang="zh-CN" altLang="en-US" sz="2000">
                <a:solidFill>
                  <a:srgbClr val="FFC000"/>
                </a:solidFill>
                <a:effectLst/>
                <a:latin typeface="宋体" panose="02010600030101010101" pitchFamily="2" charset="-122"/>
                <a:ea typeface="宋体" panose="02010600030101010101" pitchFamily="2" charset="-122"/>
                <a:cs typeface="宋体" panose="02010600030101010101" pitchFamily="2" charset="-122"/>
                <a:sym typeface="+mn-ea"/>
              </a:rPr>
              <a:t>对外担保信息</a:t>
            </a:r>
            <a:r>
              <a:rPr lang="zh-CN" altLang="en-US" sz="2000">
                <a:solidFill>
                  <a:schemeClr val="tx1"/>
                </a:solidFill>
                <a:latin typeface="宋体" panose="02010600030101010101" pitchFamily="2" charset="-122"/>
                <a:ea typeface="宋体" panose="02010600030101010101" pitchFamily="2" charset="-122"/>
                <a:cs typeface="宋体" panose="02010600030101010101" pitchFamily="2" charset="-122"/>
              </a:rPr>
              <a:t>（</a:t>
            </a:r>
            <a:r>
              <a:rPr lang="en-US" altLang="zh-CN" sz="2000">
                <a:solidFill>
                  <a:schemeClr val="tx1"/>
                </a:solidFill>
                <a:latin typeface="宋体" panose="02010600030101010101" pitchFamily="2" charset="-122"/>
                <a:ea typeface="宋体" panose="02010600030101010101" pitchFamily="2" charset="-122"/>
                <a:cs typeface="宋体" panose="02010600030101010101" pitchFamily="2" charset="-122"/>
                <a:sym typeface="+mn-ea"/>
              </a:rPr>
              <a:t>9</a:t>
            </a:r>
            <a:r>
              <a:rPr lang="zh-CN" altLang="en-US" sz="2000">
                <a:solidFill>
                  <a:schemeClr val="tx1"/>
                </a:solidFill>
                <a:latin typeface="宋体" panose="02010600030101010101" pitchFamily="2" charset="-122"/>
                <a:ea typeface="宋体" panose="02010600030101010101" pitchFamily="2" charset="-122"/>
                <a:cs typeface="宋体" panose="02010600030101010101" pitchFamily="2" charset="-122"/>
              </a:rPr>
              <a:t>）</a:t>
            </a:r>
            <a:r>
              <a:rPr lang="zh-CN" altLang="en-US" sz="2000">
                <a:effectLst/>
                <a:latin typeface="宋体" panose="02010600030101010101" pitchFamily="2" charset="-122"/>
                <a:ea typeface="宋体" panose="02010600030101010101" pitchFamily="2" charset="-122"/>
                <a:cs typeface="宋体" panose="02010600030101010101" pitchFamily="2" charset="-122"/>
                <a:sym typeface="+mn-ea"/>
              </a:rPr>
              <a:t>党建信息</a:t>
            </a:r>
            <a:r>
              <a:rPr lang="zh-CN" altLang="en-US" sz="2000">
                <a:solidFill>
                  <a:schemeClr val="tx1"/>
                </a:solidFill>
                <a:latin typeface="宋体" panose="02010600030101010101" pitchFamily="2" charset="-122"/>
                <a:ea typeface="宋体" panose="02010600030101010101" pitchFamily="2" charset="-122"/>
                <a:cs typeface="宋体" panose="02010600030101010101" pitchFamily="2" charset="-122"/>
              </a:rPr>
              <a:t>；（</a:t>
            </a:r>
            <a:r>
              <a:rPr lang="en-US" altLang="zh-CN" sz="2000">
                <a:solidFill>
                  <a:schemeClr val="tx1"/>
                </a:solidFill>
                <a:latin typeface="宋体" panose="02010600030101010101" pitchFamily="2" charset="-122"/>
                <a:ea typeface="宋体" panose="02010600030101010101" pitchFamily="2" charset="-122"/>
                <a:cs typeface="宋体" panose="02010600030101010101" pitchFamily="2" charset="-122"/>
              </a:rPr>
              <a:t>10</a:t>
            </a:r>
            <a:r>
              <a:rPr lang="zh-CN" altLang="en-US" sz="2000">
                <a:solidFill>
                  <a:schemeClr val="tx1"/>
                </a:solidFill>
                <a:latin typeface="宋体" panose="02010600030101010101" pitchFamily="2" charset="-122"/>
                <a:ea typeface="宋体" panose="02010600030101010101" pitchFamily="2" charset="-122"/>
                <a:cs typeface="宋体" panose="02010600030101010101" pitchFamily="2" charset="-122"/>
              </a:rPr>
              <a:t>）</a:t>
            </a:r>
            <a:r>
              <a:rPr lang="zh-CN" altLang="en-US" sz="2000">
                <a:solidFill>
                  <a:srgbClr val="FFC000"/>
                </a:solidFill>
                <a:latin typeface="宋体" panose="02010600030101010101" pitchFamily="2" charset="-122"/>
                <a:ea typeface="宋体" panose="02010600030101010101" pitchFamily="2" charset="-122"/>
                <a:cs typeface="宋体" panose="02010600030101010101" pitchFamily="2" charset="-122"/>
              </a:rPr>
              <a:t>社保信息</a:t>
            </a:r>
            <a:r>
              <a:rPr lang="zh-CN" altLang="en-US" sz="2000">
                <a:solidFill>
                  <a:schemeClr val="tx1"/>
                </a:solidFill>
                <a:latin typeface="宋体" panose="02010600030101010101" pitchFamily="2" charset="-122"/>
                <a:ea typeface="宋体" panose="02010600030101010101" pitchFamily="2" charset="-122"/>
                <a:cs typeface="宋体" panose="02010600030101010101" pitchFamily="2" charset="-122"/>
              </a:rPr>
              <a:t>。每项的填报在后面会有具体的图解说明。（标准为黄色字体的为重点信息</a:t>
            </a:r>
            <a:r>
              <a:rPr lang="en-US" altLang="zh-CN" sz="2000">
                <a:solidFill>
                  <a:schemeClr val="tx1"/>
                </a:solidFill>
                <a:latin typeface="宋体" panose="02010600030101010101" pitchFamily="2" charset="-122"/>
                <a:ea typeface="宋体" panose="02010600030101010101" pitchFamily="2" charset="-122"/>
                <a:cs typeface="宋体" panose="02010600030101010101" pitchFamily="2" charset="-122"/>
              </a:rPr>
              <a:t>,</a:t>
            </a:r>
            <a:r>
              <a:rPr lang="zh-CN" altLang="en-US" sz="2000">
                <a:latin typeface="宋体" panose="02010600030101010101" pitchFamily="2" charset="-122"/>
                <a:ea typeface="宋体" panose="02010600030101010101" pitchFamily="2" charset="-122"/>
                <a:cs typeface="宋体" panose="02010600030101010101" pitchFamily="2" charset="-122"/>
                <a:sym typeface="+mn-ea"/>
              </a:rPr>
              <a:t>市场部门</a:t>
            </a:r>
            <a:r>
              <a:rPr lang="zh-CN" altLang="en-US" sz="2000">
                <a:solidFill>
                  <a:schemeClr val="tx1"/>
                </a:solidFill>
                <a:latin typeface="宋体" panose="02010600030101010101" pitchFamily="2" charset="-122"/>
                <a:ea typeface="宋体" panose="02010600030101010101" pitchFamily="2" charset="-122"/>
                <a:cs typeface="宋体" panose="02010600030101010101" pitchFamily="2" charset="-122"/>
              </a:rPr>
              <a:t>检查中如发现重点信息与实际不符的</a:t>
            </a:r>
            <a:r>
              <a:rPr lang="en-US" altLang="zh-CN" sz="2000">
                <a:solidFill>
                  <a:srgbClr val="FF0000"/>
                </a:solidFill>
                <a:latin typeface="宋体" panose="02010600030101010101" pitchFamily="2" charset="-122"/>
                <a:ea typeface="宋体" panose="02010600030101010101" pitchFamily="2" charset="-122"/>
                <a:cs typeface="宋体" panose="02010600030101010101" pitchFamily="2" charset="-122"/>
              </a:rPr>
              <a:t>10</a:t>
            </a:r>
            <a:r>
              <a:rPr lang="zh-CN" altLang="en-US" sz="2000">
                <a:solidFill>
                  <a:srgbClr val="FF0000"/>
                </a:solidFill>
                <a:latin typeface="宋体" panose="02010600030101010101" pitchFamily="2" charset="-122"/>
                <a:ea typeface="宋体" panose="02010600030101010101" pitchFamily="2" charset="-122"/>
                <a:cs typeface="宋体" panose="02010600030101010101" pitchFamily="2" charset="-122"/>
              </a:rPr>
              <a:t>个工作日</a:t>
            </a:r>
            <a:r>
              <a:rPr lang="zh-CN" altLang="en-US" sz="2000">
                <a:solidFill>
                  <a:schemeClr val="tx1"/>
                </a:solidFill>
                <a:latin typeface="宋体" panose="02010600030101010101" pitchFamily="2" charset="-122"/>
                <a:ea typeface="宋体" panose="02010600030101010101" pitchFamily="2" charset="-122"/>
                <a:cs typeface="宋体" panose="02010600030101010101" pitchFamily="2" charset="-122"/>
              </a:rPr>
              <a:t>将企业列入经营异常名录</a:t>
            </a:r>
            <a:r>
              <a:rPr lang="zh-CN" altLang="en-US" sz="2000">
                <a:effectLst/>
                <a:latin typeface="宋体" panose="02010600030101010101" pitchFamily="2" charset="-122"/>
                <a:cs typeface="宋体" panose="02010600030101010101" pitchFamily="2" charset="-122"/>
                <a:sym typeface="+mn-ea"/>
              </a:rPr>
              <a:t>；</a:t>
            </a:r>
            <a:r>
              <a:rPr lang="zh-CN" altLang="en-US" sz="2000">
                <a:solidFill>
                  <a:schemeClr val="tx1"/>
                </a:solidFill>
                <a:latin typeface="宋体" panose="02010600030101010101" pitchFamily="2" charset="-122"/>
                <a:ea typeface="宋体" panose="02010600030101010101" pitchFamily="2" charset="-122"/>
                <a:cs typeface="宋体" panose="02010600030101010101" pitchFamily="2" charset="-122"/>
              </a:rPr>
              <a:t>没有标准的为一般信息，</a:t>
            </a:r>
            <a:r>
              <a:rPr lang="zh-CN" altLang="en-US" sz="2000">
                <a:latin typeface="宋体" panose="02010600030101010101" pitchFamily="2" charset="-122"/>
                <a:ea typeface="宋体" panose="02010600030101010101" pitchFamily="2" charset="-122"/>
                <a:cs typeface="宋体" panose="02010600030101010101" pitchFamily="2" charset="-122"/>
                <a:sym typeface="+mn-ea"/>
              </a:rPr>
              <a:t>检查中如发现与实际不符的市场部门</a:t>
            </a:r>
            <a:r>
              <a:rPr lang="zh-CN" altLang="en-US" sz="2000">
                <a:solidFill>
                  <a:srgbClr val="FF0000"/>
                </a:solidFill>
                <a:latin typeface="宋体" panose="02010600030101010101" pitchFamily="2" charset="-122"/>
                <a:ea typeface="宋体" panose="02010600030101010101" pitchFamily="2" charset="-122"/>
                <a:cs typeface="宋体" panose="02010600030101010101" pitchFamily="2" charset="-122"/>
                <a:sym typeface="+mn-ea"/>
              </a:rPr>
              <a:t>责令其</a:t>
            </a:r>
            <a:r>
              <a:rPr lang="en-US" altLang="zh-CN" sz="2000">
                <a:solidFill>
                  <a:srgbClr val="FF0000"/>
                </a:solidFill>
                <a:latin typeface="宋体" panose="02010600030101010101" pitchFamily="2" charset="-122"/>
                <a:ea typeface="宋体" panose="02010600030101010101" pitchFamily="2" charset="-122"/>
                <a:cs typeface="宋体" panose="02010600030101010101" pitchFamily="2" charset="-122"/>
                <a:sym typeface="+mn-ea"/>
              </a:rPr>
              <a:t>10</a:t>
            </a:r>
            <a:r>
              <a:rPr lang="zh-CN" altLang="en-US" sz="2000">
                <a:solidFill>
                  <a:srgbClr val="FF0000"/>
                </a:solidFill>
                <a:latin typeface="宋体" panose="02010600030101010101" pitchFamily="2" charset="-122"/>
                <a:ea typeface="宋体" panose="02010600030101010101" pitchFamily="2" charset="-122"/>
                <a:cs typeface="宋体" panose="02010600030101010101" pitchFamily="2" charset="-122"/>
                <a:sym typeface="+mn-ea"/>
              </a:rPr>
              <a:t>日内整改</a:t>
            </a:r>
            <a:r>
              <a:rPr lang="en-US" altLang="zh-CN" sz="2000">
                <a:effectLst/>
                <a:latin typeface="宋体" panose="02010600030101010101" pitchFamily="2" charset="-122"/>
                <a:cs typeface="宋体" panose="02010600030101010101" pitchFamily="2" charset="-122"/>
                <a:sym typeface="+mn-ea"/>
              </a:rPr>
              <a:t>,</a:t>
            </a:r>
            <a:r>
              <a:rPr lang="zh-CN" altLang="en-US" sz="2000">
                <a:latin typeface="宋体" panose="02010600030101010101" pitchFamily="2" charset="-122"/>
                <a:ea typeface="宋体" panose="02010600030101010101" pitchFamily="2" charset="-122"/>
                <a:cs typeface="宋体" panose="02010600030101010101" pitchFamily="2" charset="-122"/>
                <a:sym typeface="+mn-ea"/>
              </a:rPr>
              <a:t>逾期不该的将企业列入经营异常名录</a:t>
            </a:r>
            <a:r>
              <a:rPr lang="zh-CN" altLang="en-US" sz="2000">
                <a:solidFill>
                  <a:schemeClr val="tx1"/>
                </a:solidFill>
                <a:latin typeface="宋体" panose="02010600030101010101" pitchFamily="2" charset="-122"/>
                <a:ea typeface="宋体" panose="02010600030101010101" pitchFamily="2" charset="-122"/>
                <a:cs typeface="宋体" panose="02010600030101010101" pitchFamily="2" charset="-122"/>
              </a:rPr>
              <a:t>）</a:t>
            </a:r>
            <a:r>
              <a:rPr lang="zh-CN" altLang="en-US" sz="2000">
                <a:latin typeface="宋体" panose="02010600030101010101" pitchFamily="2" charset="-122"/>
                <a:ea typeface="宋体" panose="02010600030101010101" pitchFamily="2" charset="-122"/>
                <a:cs typeface="宋体" panose="02010600030101010101" pitchFamily="2" charset="-122"/>
              </a:rPr>
              <a:t>    </a:t>
            </a:r>
            <a:endParaRPr lang="zh-CN" altLang="en-US" sz="2000">
              <a:latin typeface="宋体" panose="02010600030101010101" pitchFamily="2" charset="-122"/>
              <a:ea typeface="宋体" panose="02010600030101010101" pitchFamily="2" charset="-122"/>
              <a:cs typeface="宋体" panose="02010600030101010101" pitchFamily="2" charset="-122"/>
            </a:endParaRPr>
          </a:p>
          <a:p>
            <a:pPr marL="0" indent="0">
              <a:buNone/>
            </a:pPr>
            <a:r>
              <a:rPr lang="en-US" altLang="zh-CN" sz="2000">
                <a:latin typeface="宋体" panose="02010600030101010101" pitchFamily="2" charset="-122"/>
                <a:ea typeface="宋体" panose="02010600030101010101" pitchFamily="2" charset="-122"/>
                <a:cs typeface="宋体" panose="02010600030101010101" pitchFamily="2" charset="-122"/>
              </a:rPr>
              <a:t>    </a:t>
            </a:r>
            <a:r>
              <a:rPr lang="zh-CN" altLang="en-US" sz="2000">
                <a:latin typeface="宋体" panose="02010600030101010101" pitchFamily="2" charset="-122"/>
                <a:ea typeface="宋体" panose="02010600030101010101" pitchFamily="2" charset="-122"/>
                <a:cs typeface="宋体" panose="02010600030101010101" pitchFamily="2" charset="-122"/>
              </a:rPr>
              <a:t>经</a:t>
            </a:r>
            <a:r>
              <a:rPr lang="zh-CN" altLang="en-US" sz="2000">
                <a:solidFill>
                  <a:srgbClr val="FF0000"/>
                </a:solidFill>
                <a:latin typeface="宋体" panose="02010600030101010101" pitchFamily="2" charset="-122"/>
                <a:ea typeface="宋体" panose="02010600030101010101" pitchFamily="2" charset="-122"/>
                <a:cs typeface="宋体" panose="02010600030101010101" pitchFamily="2" charset="-122"/>
              </a:rPr>
              <a:t>企业同意</a:t>
            </a:r>
            <a:r>
              <a:rPr lang="zh-CN" altLang="en-US" sz="2000">
                <a:latin typeface="宋体" panose="02010600030101010101" pitchFamily="2" charset="-122"/>
                <a:ea typeface="宋体" panose="02010600030101010101" pitchFamily="2" charset="-122"/>
                <a:cs typeface="宋体" panose="02010600030101010101" pitchFamily="2" charset="-122"/>
              </a:rPr>
              <a:t>，公民、法人或者其他组织可以</a:t>
            </a:r>
            <a:r>
              <a:rPr lang="zh-CN" altLang="en-US" sz="2000">
                <a:solidFill>
                  <a:srgbClr val="FF0000"/>
                </a:solidFill>
                <a:latin typeface="宋体" panose="02010600030101010101" pitchFamily="2" charset="-122"/>
                <a:ea typeface="宋体" panose="02010600030101010101" pitchFamily="2" charset="-122"/>
                <a:cs typeface="宋体" panose="02010600030101010101" pitchFamily="2" charset="-122"/>
              </a:rPr>
              <a:t>查询企业选择不公示的信息</a:t>
            </a:r>
            <a:r>
              <a:rPr lang="zh-CN" altLang="en-US" sz="2000">
                <a:latin typeface="宋体" panose="02010600030101010101" pitchFamily="2" charset="-122"/>
                <a:ea typeface="宋体" panose="02010600030101010101" pitchFamily="2" charset="-122"/>
                <a:cs typeface="宋体" panose="02010600030101010101" pitchFamily="2" charset="-122"/>
              </a:rPr>
              <a:t>。</a:t>
            </a:r>
            <a:br>
              <a:rPr lang="zh-CN" altLang="en-US" sz="2000">
                <a:latin typeface="宋体" panose="02010600030101010101" pitchFamily="2" charset="-122"/>
                <a:ea typeface="宋体" panose="02010600030101010101" pitchFamily="2" charset="-122"/>
                <a:cs typeface="宋体" panose="02010600030101010101" pitchFamily="2" charset="-122"/>
              </a:rPr>
            </a:br>
            <a:endParaRPr lang="zh-CN" altLang="en-US" sz="2000">
              <a:latin typeface="宋体" panose="02010600030101010101" pitchFamily="2" charset="-122"/>
              <a:ea typeface="宋体" panose="02010600030101010101" pitchFamily="2" charset="-122"/>
              <a:cs typeface="宋体" panose="02010600030101010101" pitchFamily="2" charset="-122"/>
            </a:endParaRPr>
          </a:p>
        </p:txBody>
      </p:sp>
    </p:spTree>
  </p:cSld>
  <p:clrMapOvr>
    <a:masterClrMapping/>
  </p:clrMapOvr>
  <p:transition advTm="3000"/>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a:xfrm>
            <a:off x="647700" y="258445"/>
            <a:ext cx="10515600" cy="1859915"/>
          </a:xfrm>
        </p:spPr>
        <p:txBody>
          <a:bodyPr>
            <a:normAutofit fontScale="90000"/>
          </a:bodyPr>
          <a:p>
            <a:r>
              <a:rPr lang="en-US" altLang="zh-CN" b="0">
                <a:effectLst/>
                <a:latin typeface="方正黑体_GBK" panose="02000000000000000000" charset="-122"/>
                <a:ea typeface="方正黑体_GBK" panose="02000000000000000000" charset="-122"/>
                <a:cs typeface="方正黑体_GBK" panose="02000000000000000000" charset="-122"/>
              </a:rPr>
              <a:t>     </a:t>
            </a:r>
            <a:r>
              <a:rPr lang="zh-CN" altLang="en-US" b="0">
                <a:effectLst/>
                <a:latin typeface="方正黑体_GBK" panose="02000000000000000000" charset="-122"/>
                <a:ea typeface="方正黑体_GBK" panose="02000000000000000000" charset="-122"/>
                <a:cs typeface="方正黑体_GBK" panose="02000000000000000000" charset="-122"/>
              </a:rPr>
              <a:t>三</a:t>
            </a:r>
            <a:r>
              <a:rPr lang="zh-CN" altLang="en-US" b="0">
                <a:effectLst/>
                <a:latin typeface="方正黑体_GBK" panose="02000000000000000000" charset="-122"/>
                <a:ea typeface="方正黑体_GBK" panose="02000000000000000000" charset="-122"/>
                <a:cs typeface="方正黑体_GBK" panose="02000000000000000000" charset="-122"/>
              </a:rPr>
              <a:t>、即时信息填报说明（其他自行公示信息填报）。</a:t>
            </a:r>
            <a:br>
              <a:rPr lang="zh-CN" altLang="en-US" b="0">
                <a:effectLst/>
                <a:latin typeface="方正黑体_GBK" panose="02000000000000000000" charset="-122"/>
                <a:ea typeface="方正黑体_GBK" panose="02000000000000000000" charset="-122"/>
                <a:cs typeface="方正黑体_GBK" panose="02000000000000000000" charset="-122"/>
              </a:rPr>
            </a:br>
            <a:r>
              <a:rPr lang="en-US" altLang="zh-CN" b="0">
                <a:effectLst/>
                <a:latin typeface="方正黑体_GBK" panose="02000000000000000000" charset="-122"/>
                <a:ea typeface="方正黑体_GBK" panose="02000000000000000000" charset="-122"/>
                <a:cs typeface="方正黑体_GBK" panose="02000000000000000000" charset="-122"/>
              </a:rPr>
              <a:t>      </a:t>
            </a:r>
            <a:r>
              <a:rPr lang="en-US" altLang="zh-CN" sz="2220" b="0">
                <a:effectLst/>
                <a:latin typeface="宋体" panose="02010600030101010101" pitchFamily="2" charset="-122"/>
                <a:ea typeface="宋体" panose="02010600030101010101" pitchFamily="2" charset="-122"/>
                <a:cs typeface="宋体" panose="02010600030101010101" pitchFamily="2" charset="-122"/>
              </a:rPr>
              <a:t>1</a:t>
            </a:r>
            <a:r>
              <a:rPr lang="zh-CN" altLang="en-US" sz="2220" b="0">
                <a:effectLst/>
                <a:latin typeface="宋体" panose="02010600030101010101" pitchFamily="2" charset="-122"/>
                <a:ea typeface="宋体" panose="02010600030101010101" pitchFamily="2" charset="-122"/>
                <a:cs typeface="宋体" panose="02010600030101010101" pitchFamily="2" charset="-122"/>
              </a:rPr>
              <a:t>、什么是即时信息？如何公示</a:t>
            </a:r>
            <a:r>
              <a:rPr lang="zh-CN" altLang="en-US" sz="2220" b="0">
                <a:effectLst/>
                <a:latin typeface="宋体" panose="02010600030101010101" pitchFamily="2" charset="-122"/>
                <a:ea typeface="宋体" panose="02010600030101010101" pitchFamily="2" charset="-122"/>
                <a:cs typeface="宋体" panose="02010600030101010101" pitchFamily="2" charset="-122"/>
                <a:sym typeface="+mn-ea"/>
              </a:rPr>
              <a:t>即时信息？</a:t>
            </a:r>
            <a:br>
              <a:rPr lang="zh-CN" altLang="en-US" sz="2220" b="0">
                <a:effectLst/>
                <a:latin typeface="宋体" panose="02010600030101010101" pitchFamily="2" charset="-122"/>
                <a:ea typeface="宋体" panose="02010600030101010101" pitchFamily="2" charset="-122"/>
                <a:cs typeface="宋体" panose="02010600030101010101" pitchFamily="2" charset="-122"/>
              </a:rPr>
            </a:br>
            <a:r>
              <a:rPr lang="en-US" altLang="zh-CN" sz="2220" b="0">
                <a:effectLst/>
                <a:latin typeface="宋体" panose="02010600030101010101" pitchFamily="2" charset="-122"/>
                <a:ea typeface="宋体" panose="02010600030101010101" pitchFamily="2" charset="-122"/>
                <a:cs typeface="宋体" panose="02010600030101010101" pitchFamily="2" charset="-122"/>
              </a:rPr>
              <a:t>    </a:t>
            </a:r>
            <a:r>
              <a:rPr lang="zh-CN" altLang="en-US" sz="2220" b="0">
                <a:effectLst/>
                <a:latin typeface="宋体" panose="02010600030101010101" pitchFamily="2" charset="-122"/>
                <a:ea typeface="宋体" panose="02010600030101010101" pitchFamily="2" charset="-122"/>
                <a:cs typeface="宋体" panose="02010600030101010101" pitchFamily="2" charset="-122"/>
              </a:rPr>
              <a:t>即时信息是指：</a:t>
            </a:r>
            <a:r>
              <a:rPr lang="zh-CN" altLang="en-US" sz="2220" b="0">
                <a:effectLst/>
                <a:latin typeface="宋体" panose="02010600030101010101" pitchFamily="2" charset="-122"/>
                <a:ea typeface="宋体" panose="02010600030101010101" pitchFamily="2" charset="-122"/>
                <a:cs typeface="宋体" panose="02010600030101010101" pitchFamily="2" charset="-122"/>
                <a:sym typeface="+mn-ea"/>
              </a:rPr>
              <a:t>【行政许可信息】、【股东及出资信息】、【股权变更信息】、【知识产权出质登记信息】、【行政处罚信息】</a:t>
            </a:r>
            <a:r>
              <a:rPr lang="zh-CN" altLang="en-US" sz="2220" b="0">
                <a:effectLst/>
                <a:latin typeface="宋体" panose="02010600030101010101" pitchFamily="2" charset="-122"/>
                <a:ea typeface="宋体" panose="02010600030101010101" pitchFamily="2" charset="-122"/>
                <a:cs typeface="宋体" panose="02010600030101010101" pitchFamily="2" charset="-122"/>
              </a:rPr>
              <a:t>根据国务院《企业信息公示暂行条例》的规定，企业除了年报信息之外，</a:t>
            </a:r>
            <a:r>
              <a:rPr lang="zh-CN" altLang="en-US" sz="2220" b="0">
                <a:solidFill>
                  <a:srgbClr val="FF0000"/>
                </a:solidFill>
                <a:effectLst/>
                <a:latin typeface="宋体" panose="02010600030101010101" pitchFamily="2" charset="-122"/>
                <a:ea typeface="宋体" panose="02010600030101010101" pitchFamily="2" charset="-122"/>
                <a:cs typeface="宋体" panose="02010600030101010101" pitchFamily="2" charset="-122"/>
              </a:rPr>
              <a:t>还有部分信息自形成之日起20个工作日内通过</a:t>
            </a:r>
            <a:r>
              <a:rPr lang="en-US" altLang="zh-CN" sz="2220" b="0">
                <a:solidFill>
                  <a:srgbClr val="FF0000"/>
                </a:solidFill>
                <a:effectLst/>
                <a:latin typeface="宋体" panose="02010600030101010101" pitchFamily="2" charset="-122"/>
                <a:ea typeface="宋体" panose="02010600030101010101" pitchFamily="2" charset="-122"/>
                <a:cs typeface="宋体" panose="02010600030101010101" pitchFamily="2" charset="-122"/>
              </a:rPr>
              <a:t>“</a:t>
            </a:r>
            <a:r>
              <a:rPr lang="zh-CN" altLang="en-US" sz="2220" b="0">
                <a:solidFill>
                  <a:srgbClr val="FF0000"/>
                </a:solidFill>
                <a:effectLst/>
                <a:latin typeface="宋体" panose="02010600030101010101" pitchFamily="2" charset="-122"/>
                <a:ea typeface="宋体" panose="02010600030101010101" pitchFamily="2" charset="-122"/>
                <a:cs typeface="宋体" panose="02010600030101010101" pitchFamily="2" charset="-122"/>
              </a:rPr>
              <a:t>国家企业信用信息公示系统</a:t>
            </a:r>
            <a:r>
              <a:rPr lang="en-US" altLang="zh-CN" sz="2220" b="0">
                <a:solidFill>
                  <a:srgbClr val="FF0000"/>
                </a:solidFill>
                <a:effectLst/>
                <a:latin typeface="宋体" panose="02010600030101010101" pitchFamily="2" charset="-122"/>
                <a:ea typeface="宋体" panose="02010600030101010101" pitchFamily="2" charset="-122"/>
                <a:cs typeface="宋体" panose="02010600030101010101" pitchFamily="2" charset="-122"/>
              </a:rPr>
              <a:t>”</a:t>
            </a:r>
            <a:r>
              <a:rPr lang="zh-CN" altLang="en-US" sz="2220" b="0">
                <a:solidFill>
                  <a:srgbClr val="FF0000"/>
                </a:solidFill>
                <a:effectLst/>
                <a:latin typeface="宋体" panose="02010600030101010101" pitchFamily="2" charset="-122"/>
                <a:ea typeface="宋体" panose="02010600030101010101" pitchFamily="2" charset="-122"/>
                <a:cs typeface="宋体" panose="02010600030101010101" pitchFamily="2" charset="-122"/>
              </a:rPr>
              <a:t>中的</a:t>
            </a:r>
            <a:r>
              <a:rPr lang="en-US" altLang="zh-CN" sz="2220" b="0">
                <a:solidFill>
                  <a:srgbClr val="FF0000"/>
                </a:solidFill>
                <a:effectLst/>
                <a:latin typeface="宋体" panose="02010600030101010101" pitchFamily="2" charset="-122"/>
                <a:ea typeface="宋体" panose="02010600030101010101" pitchFamily="2" charset="-122"/>
                <a:cs typeface="宋体" panose="02010600030101010101" pitchFamily="2" charset="-122"/>
              </a:rPr>
              <a:t>“</a:t>
            </a:r>
            <a:r>
              <a:rPr lang="zh-CN" altLang="en-US" sz="2220" b="0">
                <a:solidFill>
                  <a:srgbClr val="FF0000"/>
                </a:solidFill>
                <a:effectLst/>
                <a:latin typeface="宋体" panose="02010600030101010101" pitchFamily="2" charset="-122"/>
                <a:ea typeface="宋体" panose="02010600030101010101" pitchFamily="2" charset="-122"/>
                <a:cs typeface="宋体" panose="02010600030101010101" pitchFamily="2" charset="-122"/>
              </a:rPr>
              <a:t>其他自行公示信息填报</a:t>
            </a:r>
            <a:r>
              <a:rPr lang="en-US" altLang="zh-CN" sz="2220" b="0">
                <a:solidFill>
                  <a:srgbClr val="FF0000"/>
                </a:solidFill>
                <a:effectLst/>
                <a:latin typeface="宋体" panose="02010600030101010101" pitchFamily="2" charset="-122"/>
                <a:ea typeface="宋体" panose="02010600030101010101" pitchFamily="2" charset="-122"/>
                <a:cs typeface="宋体" panose="02010600030101010101" pitchFamily="2" charset="-122"/>
              </a:rPr>
              <a:t>”</a:t>
            </a:r>
            <a:r>
              <a:rPr lang="zh-CN" altLang="en-US" sz="2220" b="0">
                <a:effectLst/>
                <a:latin typeface="宋体" panose="02010600030101010101" pitchFamily="2" charset="-122"/>
                <a:ea typeface="宋体" panose="02010600030101010101" pitchFamily="2" charset="-122"/>
                <a:cs typeface="宋体" panose="02010600030101010101" pitchFamily="2" charset="-122"/>
              </a:rPr>
              <a:t>向社会公示。</a:t>
            </a:r>
            <a:endParaRPr lang="zh-CN" altLang="en-US" sz="2220" b="0">
              <a:effectLst/>
              <a:latin typeface="宋体" panose="02010600030101010101" pitchFamily="2" charset="-122"/>
              <a:ea typeface="宋体" panose="02010600030101010101" pitchFamily="2" charset="-122"/>
              <a:cs typeface="宋体" panose="02010600030101010101" pitchFamily="2" charset="-122"/>
            </a:endParaRPr>
          </a:p>
        </p:txBody>
      </p:sp>
      <p:pic>
        <p:nvPicPr>
          <p:cNvPr id="4" name="内容占位符 3" descr="图片17"/>
          <p:cNvPicPr>
            <a:picLocks noChangeAspect="1"/>
          </p:cNvPicPr>
          <p:nvPr>
            <p:ph idx="1"/>
          </p:nvPr>
        </p:nvPicPr>
        <p:blipFill>
          <a:blip r:embed="rId1"/>
          <a:stretch>
            <a:fillRect/>
          </a:stretch>
        </p:blipFill>
        <p:spPr>
          <a:xfrm>
            <a:off x="706120" y="2269490"/>
            <a:ext cx="10457180" cy="3808095"/>
          </a:xfrm>
          <a:prstGeom prst="rect">
            <a:avLst/>
          </a:prstGeom>
        </p:spPr>
      </p:pic>
    </p:spTree>
  </p:cSld>
  <p:clrMapOvr>
    <a:masterClrMapping/>
  </p:clrMapOvr>
  <p:transition advTm="3000"/>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a:xfrm>
            <a:off x="647700" y="438150"/>
            <a:ext cx="10515600" cy="1172845"/>
          </a:xfrm>
        </p:spPr>
        <p:txBody>
          <a:bodyPr>
            <a:normAutofit fontScale="90000"/>
          </a:bodyPr>
          <a:p>
            <a:pPr marL="0" indent="0" algn="l"/>
            <a:br>
              <a:rPr lang="zh-CN" altLang="en-US"/>
            </a:br>
            <a:r>
              <a:rPr lang="en-US" altLang="zh-CN"/>
              <a:t>     </a:t>
            </a:r>
            <a:r>
              <a:rPr lang="zh-CN" altLang="en-US" sz="2220" b="0">
                <a:effectLst/>
                <a:latin typeface="宋体" panose="02010600030101010101" pitchFamily="2" charset="-122"/>
                <a:ea typeface="宋体" panose="02010600030101010101" pitchFamily="2" charset="-122"/>
                <a:cs typeface="宋体" panose="02010600030101010101" pitchFamily="2" charset="-122"/>
              </a:rPr>
              <a:t>2、进入页面后，市场主体根据需要公示的即时信息点击页面</a:t>
            </a:r>
            <a:r>
              <a:rPr lang="zh-CN" altLang="en-US" sz="2220" b="0">
                <a:effectLst/>
                <a:latin typeface="宋体" panose="02010600030101010101" pitchFamily="2" charset="-122"/>
                <a:ea typeface="宋体" panose="02010600030101010101" pitchFamily="2" charset="-122"/>
                <a:cs typeface="宋体" panose="02010600030101010101" pitchFamily="2" charset="-122"/>
                <a:sym typeface="+mn-ea"/>
              </a:rPr>
              <a:t>左侧</a:t>
            </a:r>
            <a:r>
              <a:rPr lang="zh-CN" altLang="en-US" sz="2220" b="0">
                <a:effectLst/>
                <a:latin typeface="宋体" panose="02010600030101010101" pitchFamily="2" charset="-122"/>
                <a:ea typeface="宋体" panose="02010600030101010101" pitchFamily="2" charset="-122"/>
                <a:cs typeface="宋体" panose="02010600030101010101" pitchFamily="2" charset="-122"/>
              </a:rPr>
              <a:t>对应的选项，选择添加，按照填写要求逐一填写，填写完毕检查无误后，</a:t>
            </a:r>
            <a:r>
              <a:rPr lang="zh-CN" altLang="en-US" sz="2220" b="0">
                <a:solidFill>
                  <a:srgbClr val="FF0000"/>
                </a:solidFill>
                <a:effectLst/>
                <a:latin typeface="宋体" panose="02010600030101010101" pitchFamily="2" charset="-122"/>
                <a:ea typeface="宋体" panose="02010600030101010101" pitchFamily="2" charset="-122"/>
                <a:cs typeface="宋体" panose="02010600030101010101" pitchFamily="2" charset="-122"/>
              </a:rPr>
              <a:t>点击【保存并公示】。市场主体填报的即时信息才会通过公示系统向社会公示。</a:t>
            </a:r>
            <a:endParaRPr lang="zh-CN" altLang="en-US" sz="2220" b="0">
              <a:solidFill>
                <a:srgbClr val="FF0000"/>
              </a:solidFill>
              <a:effectLst/>
              <a:latin typeface="宋体" panose="02010600030101010101" pitchFamily="2" charset="-122"/>
              <a:ea typeface="宋体" panose="02010600030101010101" pitchFamily="2" charset="-122"/>
              <a:cs typeface="宋体" panose="02010600030101010101" pitchFamily="2" charset="-122"/>
            </a:endParaRPr>
          </a:p>
        </p:txBody>
      </p:sp>
      <p:pic>
        <p:nvPicPr>
          <p:cNvPr id="4" name="内容占位符 3" descr="图片18"/>
          <p:cNvPicPr>
            <a:picLocks noChangeAspect="1"/>
          </p:cNvPicPr>
          <p:nvPr>
            <p:ph idx="1"/>
          </p:nvPr>
        </p:nvPicPr>
        <p:blipFill>
          <a:blip r:embed="rId1"/>
          <a:stretch>
            <a:fillRect/>
          </a:stretch>
        </p:blipFill>
        <p:spPr>
          <a:xfrm>
            <a:off x="821690" y="1880870"/>
            <a:ext cx="10213340" cy="4138930"/>
          </a:xfrm>
          <a:prstGeom prst="rect">
            <a:avLst/>
          </a:prstGeom>
        </p:spPr>
      </p:pic>
    </p:spTree>
  </p:cSld>
  <p:clrMapOvr>
    <a:masterClrMapping/>
  </p:clrMapOvr>
  <p:transition advTm="3000"/>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文本框 1"/>
          <p:cNvSpPr txBox="1"/>
          <p:nvPr/>
        </p:nvSpPr>
        <p:spPr>
          <a:xfrm>
            <a:off x="1144905" y="883285"/>
            <a:ext cx="10169525" cy="4542790"/>
          </a:xfrm>
          <a:prstGeom prst="rect">
            <a:avLst/>
          </a:prstGeom>
          <a:noFill/>
        </p:spPr>
        <p:txBody>
          <a:bodyPr wrap="square" rtlCol="0">
            <a:noAutofit/>
          </a:bodyPr>
          <a:p>
            <a:r>
              <a:rPr lang="en-US" altLang="zh-CN">
                <a:latin typeface="宋体" panose="02010600030101010101" pitchFamily="2" charset="-122"/>
                <a:sym typeface="+mn-ea"/>
              </a:rPr>
              <a:t>    3</a:t>
            </a:r>
            <a:r>
              <a:rPr lang="zh-CN" altLang="en-US">
                <a:latin typeface="宋体" panose="02010600030101010101" pitchFamily="2" charset="-122"/>
                <a:sym typeface="+mn-ea"/>
              </a:rPr>
              <a:t>、</a:t>
            </a:r>
            <a:r>
              <a:rPr lang="zh-CN" altLang="en-US">
                <a:latin typeface="宋体" panose="02010600030101010101" pitchFamily="2" charset="-122"/>
                <a:sym typeface="+mn-ea"/>
              </a:rPr>
              <a:t>公示信息</a:t>
            </a:r>
            <a:r>
              <a:rPr lang="zh-CN" altLang="en-US">
                <a:latin typeface="宋体" panose="02010600030101010101" pitchFamily="2" charset="-122"/>
                <a:sym typeface="+mn-ea"/>
              </a:rPr>
              <a:t>中应注意哪些的问题？</a:t>
            </a:r>
            <a:endParaRPr lang="zh-CN" altLang="en-US">
              <a:latin typeface="宋体" panose="02010600030101010101" pitchFamily="2" charset="-122"/>
              <a:sym typeface="+mn-ea"/>
            </a:endParaRPr>
          </a:p>
          <a:p>
            <a:r>
              <a:rPr lang="zh-CN" altLang="en-US">
                <a:latin typeface="宋体" panose="02010600030101010101" pitchFamily="2" charset="-122"/>
                <a:sym typeface="+mn-ea"/>
              </a:rPr>
              <a:t> </a:t>
            </a:r>
            <a:r>
              <a:rPr lang="en-US" altLang="zh-CN">
                <a:latin typeface="宋体" panose="02010600030101010101" pitchFamily="2" charset="-122"/>
                <a:sym typeface="+mn-ea"/>
              </a:rPr>
              <a:t>  </a:t>
            </a:r>
            <a:r>
              <a:rPr lang="zh-CN" altLang="en-US">
                <a:latin typeface="宋体" panose="02010600030101010101" pitchFamily="2" charset="-122"/>
                <a:sym typeface="+mn-ea"/>
              </a:rPr>
              <a:t>部分企业在年报结束后找到市场部门反映，企业在上一年度年底才设立登记，没有经营行为，怎么就因为没有年报被列入</a:t>
            </a:r>
            <a:r>
              <a:rPr lang="en-US" altLang="zh-CN">
                <a:latin typeface="宋体" panose="02010600030101010101" pitchFamily="2" charset="-122"/>
                <a:sym typeface="+mn-ea"/>
              </a:rPr>
              <a:t>“</a:t>
            </a:r>
            <a:r>
              <a:rPr lang="zh-CN" altLang="en-US">
                <a:solidFill>
                  <a:srgbClr val="FF0000"/>
                </a:solidFill>
                <a:latin typeface="宋体" panose="02010600030101010101" pitchFamily="2" charset="-122"/>
                <a:sym typeface="+mn-ea"/>
              </a:rPr>
              <a:t>经营异常名录</a:t>
            </a:r>
            <a:r>
              <a:rPr lang="en-US" altLang="zh-CN">
                <a:solidFill>
                  <a:srgbClr val="FF0000"/>
                </a:solidFill>
                <a:latin typeface="宋体" panose="02010600030101010101" pitchFamily="2" charset="-122"/>
                <a:sym typeface="+mn-ea"/>
              </a:rPr>
              <a:t>”</a:t>
            </a:r>
            <a:r>
              <a:rPr lang="zh-CN" altLang="en-US">
                <a:solidFill>
                  <a:srgbClr val="FF0000"/>
                </a:solidFill>
                <a:latin typeface="宋体" panose="02010600030101010101" pitchFamily="2" charset="-122"/>
                <a:sym typeface="+mn-ea"/>
              </a:rPr>
              <a:t>？</a:t>
            </a:r>
            <a:r>
              <a:rPr lang="zh-CN" altLang="en-US">
                <a:latin typeface="宋体" panose="02010600030101010101" pitchFamily="2" charset="-122"/>
                <a:sym typeface="+mn-ea"/>
              </a:rPr>
              <a:t>只要是在</a:t>
            </a:r>
            <a:r>
              <a:rPr lang="zh-CN" altLang="en-US">
                <a:solidFill>
                  <a:srgbClr val="FF0000"/>
                </a:solidFill>
                <a:latin typeface="宋体" panose="02010600030101010101" pitchFamily="2" charset="-122"/>
                <a:sym typeface="+mn-ea"/>
              </a:rPr>
              <a:t>上一年度</a:t>
            </a:r>
            <a:r>
              <a:rPr lang="en-US" altLang="zh-CN">
                <a:solidFill>
                  <a:srgbClr val="FF0000"/>
                </a:solidFill>
                <a:latin typeface="宋体" panose="02010600030101010101" pitchFamily="2" charset="-122"/>
                <a:sym typeface="+mn-ea"/>
              </a:rPr>
              <a:t>12</a:t>
            </a:r>
            <a:r>
              <a:rPr lang="zh-CN" altLang="en-US">
                <a:solidFill>
                  <a:srgbClr val="FF0000"/>
                </a:solidFill>
                <a:latin typeface="宋体" panose="02010600030101010101" pitchFamily="2" charset="-122"/>
                <a:sym typeface="+mn-ea"/>
              </a:rPr>
              <a:t>月</a:t>
            </a:r>
            <a:r>
              <a:rPr lang="en-US" altLang="zh-CN">
                <a:solidFill>
                  <a:srgbClr val="FF0000"/>
                </a:solidFill>
                <a:latin typeface="宋体" panose="02010600030101010101" pitchFamily="2" charset="-122"/>
                <a:sym typeface="+mn-ea"/>
              </a:rPr>
              <a:t>31</a:t>
            </a:r>
            <a:r>
              <a:rPr lang="zh-CN" altLang="en-US">
                <a:solidFill>
                  <a:srgbClr val="FF0000"/>
                </a:solidFill>
                <a:latin typeface="宋体" panose="02010600030101010101" pitchFamily="2" charset="-122"/>
                <a:sym typeface="+mn-ea"/>
              </a:rPr>
              <a:t>日</a:t>
            </a:r>
            <a:r>
              <a:rPr lang="en-US" altLang="zh-CN">
                <a:solidFill>
                  <a:srgbClr val="FF0000"/>
                </a:solidFill>
                <a:latin typeface="宋体" panose="02010600030101010101" pitchFamily="2" charset="-122"/>
                <a:sym typeface="+mn-ea"/>
              </a:rPr>
              <a:t>24</a:t>
            </a:r>
            <a:r>
              <a:rPr lang="zh-CN" altLang="en-US">
                <a:solidFill>
                  <a:srgbClr val="FF0000"/>
                </a:solidFill>
                <a:latin typeface="宋体" panose="02010600030101010101" pitchFamily="2" charset="-122"/>
                <a:sym typeface="+mn-ea"/>
              </a:rPr>
              <a:t>时前</a:t>
            </a:r>
            <a:r>
              <a:rPr lang="zh-CN" altLang="en-US">
                <a:latin typeface="宋体" panose="02010600030101010101" pitchFamily="2" charset="-122"/>
                <a:sym typeface="+mn-ea"/>
              </a:rPr>
              <a:t>登记设立的市场主体都应填报年报</a:t>
            </a:r>
            <a:r>
              <a:rPr lang="zh-CN" altLang="en-US">
                <a:latin typeface="宋体" panose="02010600030101010101" pitchFamily="2" charset="-122"/>
                <a:sym typeface="+mn-ea"/>
              </a:rPr>
              <a:t>。</a:t>
            </a:r>
            <a:endParaRPr lang="zh-CN" altLang="en-US">
              <a:latin typeface="宋体" panose="02010600030101010101" pitchFamily="2" charset="-122"/>
              <a:sym typeface="+mn-ea"/>
            </a:endParaRPr>
          </a:p>
          <a:p>
            <a:r>
              <a:rPr lang="en-US" altLang="zh-CN">
                <a:effectLst/>
                <a:latin typeface="宋体" panose="02010600030101010101" pitchFamily="2" charset="-122"/>
                <a:cs typeface="宋体" panose="02010600030101010101" pitchFamily="2" charset="-122"/>
                <a:sym typeface="+mn-ea"/>
              </a:rPr>
              <a:t>    </a:t>
            </a:r>
            <a:r>
              <a:rPr lang="zh-CN" altLang="en-US">
                <a:effectLst/>
                <a:latin typeface="宋体" panose="02010600030101010101" pitchFamily="2" charset="-122"/>
                <a:cs typeface="宋体" panose="02010600030101010101" pitchFamily="2" charset="-122"/>
                <a:sym typeface="+mn-ea"/>
              </a:rPr>
              <a:t>新设立的市场主体，点击系统设置的</a:t>
            </a:r>
            <a:r>
              <a:rPr lang="zh-CN" altLang="en-US">
                <a:solidFill>
                  <a:srgbClr val="FF0000"/>
                </a:solidFill>
                <a:effectLst/>
                <a:latin typeface="宋体" panose="02010600030101010101" pitchFamily="2" charset="-122"/>
                <a:cs typeface="宋体" panose="02010600030101010101" pitchFamily="2" charset="-122"/>
                <a:sym typeface="+mn-ea"/>
              </a:rPr>
              <a:t>“企业联络员注册”按要求逐项填写保存</a:t>
            </a:r>
            <a:r>
              <a:rPr lang="zh-CN" altLang="en-US">
                <a:effectLst/>
                <a:latin typeface="宋体" panose="02010600030101010101" pitchFamily="2" charset="-122"/>
                <a:cs typeface="宋体" panose="02010600030101010101" pitchFamily="2" charset="-122"/>
                <a:sym typeface="+mn-ea"/>
              </a:rPr>
              <a:t>；</a:t>
            </a:r>
            <a:r>
              <a:rPr lang="zh-CN" altLang="en-US">
                <a:effectLst/>
                <a:latin typeface="宋体" panose="02010600030101010101" pitchFamily="2" charset="-122"/>
                <a:cs typeface="宋体" panose="02010600030101010101" pitchFamily="2" charset="-122"/>
                <a:sym typeface="+mn-ea"/>
              </a:rPr>
              <a:t>市场主体</a:t>
            </a:r>
            <a:r>
              <a:rPr lang="zh-CN" altLang="en-US">
                <a:effectLst/>
                <a:latin typeface="宋体" panose="02010600030101010101" pitchFamily="2" charset="-122"/>
                <a:cs typeface="宋体" panose="02010600030101010101" pitchFamily="2" charset="-122"/>
                <a:sym typeface="+mn-ea"/>
              </a:rPr>
              <a:t>联络员有变动的，</a:t>
            </a:r>
            <a:r>
              <a:rPr lang="zh-CN" altLang="en-US">
                <a:effectLst/>
                <a:latin typeface="宋体" panose="02010600030101010101" pitchFamily="2" charset="-122"/>
                <a:cs typeface="宋体" panose="02010600030101010101" pitchFamily="2" charset="-122"/>
                <a:sym typeface="+mn-ea"/>
              </a:rPr>
              <a:t>可通过系统设置的</a:t>
            </a:r>
            <a:r>
              <a:rPr lang="zh-CN" altLang="en-US">
                <a:solidFill>
                  <a:srgbClr val="FF0000"/>
                </a:solidFill>
                <a:effectLst/>
                <a:latin typeface="宋体" panose="02010600030101010101" pitchFamily="2" charset="-122"/>
                <a:cs typeface="宋体" panose="02010600030101010101" pitchFamily="2" charset="-122"/>
                <a:sym typeface="+mn-ea"/>
              </a:rPr>
              <a:t>“企业联络员变更”</a:t>
            </a:r>
            <a:r>
              <a:rPr lang="zh-CN" altLang="en-US">
                <a:solidFill>
                  <a:schemeClr val="tx1"/>
                </a:solidFill>
                <a:effectLst/>
                <a:latin typeface="宋体" panose="02010600030101010101" pitchFamily="2" charset="-122"/>
                <a:cs typeface="宋体" panose="02010600030101010101" pitchFamily="2" charset="-122"/>
                <a:sym typeface="+mn-ea"/>
              </a:rPr>
              <a:t>变更</a:t>
            </a:r>
            <a:r>
              <a:rPr lang="zh-CN" altLang="en-US">
                <a:solidFill>
                  <a:schemeClr val="tx1"/>
                </a:solidFill>
                <a:effectLst/>
                <a:latin typeface="宋体" panose="02010600030101010101" pitchFamily="2" charset="-122"/>
                <a:cs typeface="宋体" panose="02010600030101010101" pitchFamily="2" charset="-122"/>
                <a:sym typeface="+mn-ea"/>
              </a:rPr>
              <a:t>联络员，</a:t>
            </a:r>
            <a:r>
              <a:rPr lang="zh-CN" altLang="en-US">
                <a:effectLst/>
                <a:latin typeface="宋体" panose="02010600030101010101" pitchFamily="2" charset="-122"/>
                <a:cs typeface="宋体" panose="02010600030101010101" pitchFamily="2" charset="-122"/>
                <a:sym typeface="+mn-ea"/>
              </a:rPr>
              <a:t>在知道</a:t>
            </a:r>
            <a:r>
              <a:rPr lang="zh-CN" altLang="en-US">
                <a:solidFill>
                  <a:srgbClr val="FF0000"/>
                </a:solidFill>
                <a:effectLst/>
                <a:latin typeface="宋体" panose="02010600030101010101" pitchFamily="2" charset="-122"/>
                <a:cs typeface="宋体" panose="02010600030101010101" pitchFamily="2" charset="-122"/>
                <a:sym typeface="+mn-ea"/>
              </a:rPr>
              <a:t>原联络员姓名、身份证号码、手机号码信息</a:t>
            </a:r>
            <a:r>
              <a:rPr lang="zh-CN" altLang="en-US">
                <a:effectLst/>
                <a:latin typeface="宋体" panose="02010600030101010101" pitchFamily="2" charset="-122"/>
                <a:cs typeface="宋体" panose="02010600030101010101" pitchFamily="2" charset="-122"/>
                <a:sym typeface="+mn-ea"/>
              </a:rPr>
              <a:t>的，只要按要求逐项填写，办理联络员变更即可；不知道原联络员信息的请携带营业执照复印件、法定代表人身份证复印件、授权委托查询申请及经办人身份证复印件到所在县区的市场部门查询原联络员信息。联络员变更时</a:t>
            </a:r>
            <a:r>
              <a:rPr lang="zh-CN" altLang="en-US">
                <a:solidFill>
                  <a:srgbClr val="FF0000"/>
                </a:solidFill>
                <a:effectLst/>
                <a:latin typeface="宋体" panose="02010600030101010101" pitchFamily="2" charset="-122"/>
                <a:cs typeface="宋体" panose="02010600030101010101" pitchFamily="2" charset="-122"/>
                <a:sym typeface="+mn-ea"/>
              </a:rPr>
              <a:t>不需要验证码</a:t>
            </a:r>
            <a:r>
              <a:rPr lang="zh-CN" altLang="en-US">
                <a:effectLst/>
                <a:latin typeface="宋体" panose="02010600030101010101" pitchFamily="2" charset="-122"/>
                <a:cs typeface="宋体" panose="02010600030101010101" pitchFamily="2" charset="-122"/>
                <a:sym typeface="+mn-ea"/>
              </a:rPr>
              <a:t>。</a:t>
            </a:r>
            <a:endParaRPr lang="zh-CN" altLang="en-US">
              <a:latin typeface="宋体" panose="02010600030101010101" pitchFamily="2" charset="-122"/>
              <a:sym typeface="+mn-ea"/>
            </a:endParaRPr>
          </a:p>
          <a:p>
            <a:r>
              <a:rPr lang="en-US" altLang="zh-CN">
                <a:latin typeface="宋体" panose="02010600030101010101" pitchFamily="2" charset="-122"/>
                <a:sym typeface="+mn-ea"/>
              </a:rPr>
              <a:t>    </a:t>
            </a:r>
            <a:r>
              <a:rPr lang="zh-CN" altLang="en-US">
                <a:latin typeface="宋体" panose="02010600030101010101" pitchFamily="2" charset="-122"/>
                <a:sym typeface="+mn-ea"/>
              </a:rPr>
              <a:t>企业在年报中经常咨询的是企业在上一年度没有股权变更、网站、网店、对外投资或担保等信息，可系统非要填报，这是因为企业在填报基础信息时，没有将系统默认的这些事项的</a:t>
            </a:r>
            <a:r>
              <a:rPr lang="en-US" altLang="zh-CN">
                <a:solidFill>
                  <a:srgbClr val="FF0000"/>
                </a:solidFill>
                <a:latin typeface="宋体" panose="02010600030101010101" pitchFamily="2" charset="-122"/>
                <a:sym typeface="+mn-ea"/>
              </a:rPr>
              <a:t>“</a:t>
            </a:r>
            <a:r>
              <a:rPr lang="zh-CN" altLang="en-US">
                <a:solidFill>
                  <a:srgbClr val="FF0000"/>
                </a:solidFill>
                <a:latin typeface="宋体" panose="02010600030101010101" pitchFamily="2" charset="-122"/>
                <a:sym typeface="+mn-ea"/>
              </a:rPr>
              <a:t>是</a:t>
            </a:r>
            <a:r>
              <a:rPr lang="en-US" altLang="zh-CN">
                <a:solidFill>
                  <a:srgbClr val="FF0000"/>
                </a:solidFill>
                <a:latin typeface="宋体" panose="02010600030101010101" pitchFamily="2" charset="-122"/>
                <a:sym typeface="+mn-ea"/>
              </a:rPr>
              <a:t>”</a:t>
            </a:r>
            <a:r>
              <a:rPr lang="zh-CN" altLang="en-US">
                <a:solidFill>
                  <a:srgbClr val="FF0000"/>
                </a:solidFill>
                <a:latin typeface="宋体" panose="02010600030101010101" pitchFamily="2" charset="-122"/>
                <a:sym typeface="+mn-ea"/>
              </a:rPr>
              <a:t>改选为</a:t>
            </a:r>
            <a:r>
              <a:rPr lang="en-US" altLang="zh-CN">
                <a:solidFill>
                  <a:srgbClr val="FF0000"/>
                </a:solidFill>
                <a:latin typeface="宋体" panose="02010600030101010101" pitchFamily="2" charset="-122"/>
                <a:sym typeface="+mn-ea"/>
              </a:rPr>
              <a:t>“</a:t>
            </a:r>
            <a:r>
              <a:rPr lang="zh-CN" altLang="en-US">
                <a:solidFill>
                  <a:srgbClr val="FF0000"/>
                </a:solidFill>
                <a:latin typeface="宋体" panose="02010600030101010101" pitchFamily="2" charset="-122"/>
                <a:sym typeface="+mn-ea"/>
              </a:rPr>
              <a:t>否</a:t>
            </a:r>
            <a:r>
              <a:rPr lang="en-US" altLang="zh-CN">
                <a:solidFill>
                  <a:srgbClr val="FF0000"/>
                </a:solidFill>
                <a:latin typeface="宋体" panose="02010600030101010101" pitchFamily="2" charset="-122"/>
                <a:sym typeface="+mn-ea"/>
              </a:rPr>
              <a:t>”</a:t>
            </a:r>
            <a:r>
              <a:rPr lang="zh-CN" altLang="en-US">
                <a:latin typeface="宋体" panose="02010600030101010101" pitchFamily="2" charset="-122"/>
                <a:sym typeface="+mn-ea"/>
              </a:rPr>
              <a:t>即可不用填报。</a:t>
            </a:r>
            <a:endParaRPr lang="zh-CN" altLang="en-US">
              <a:latin typeface="宋体" panose="02010600030101010101" pitchFamily="2" charset="-122"/>
              <a:sym typeface="+mn-ea"/>
            </a:endParaRPr>
          </a:p>
          <a:p>
            <a:r>
              <a:rPr lang="en-US" altLang="zh-CN">
                <a:latin typeface="宋体" panose="02010600030101010101" pitchFamily="2" charset="-122"/>
                <a:sym typeface="+mn-ea"/>
              </a:rPr>
              <a:t>     </a:t>
            </a:r>
            <a:endParaRPr lang="zh-CN" altLang="en-US">
              <a:latin typeface="宋体" panose="02010600030101010101" pitchFamily="2" charset="-122"/>
              <a:sym typeface="+mn-ea"/>
            </a:endParaRPr>
          </a:p>
          <a:p>
            <a:r>
              <a:rPr lang="en-US" altLang="zh-CN">
                <a:latin typeface="宋体" panose="02010600030101010101" pitchFamily="2" charset="-122"/>
                <a:sym typeface="+mn-ea"/>
              </a:rPr>
              <a:t>    </a:t>
            </a:r>
            <a:endParaRPr lang="zh-CN" altLang="en-US">
              <a:latin typeface="宋体" panose="02010600030101010101" pitchFamily="2" charset="-122"/>
              <a:sym typeface="+mn-ea"/>
            </a:endParaRPr>
          </a:p>
        </p:txBody>
      </p:sp>
      <p:sp>
        <p:nvSpPr>
          <p:cNvPr id="7" name="文本框 6"/>
          <p:cNvSpPr txBox="1"/>
          <p:nvPr>
            <p:custDataLst>
              <p:tags r:id="rId1"/>
            </p:custDataLst>
          </p:nvPr>
        </p:nvSpPr>
        <p:spPr>
          <a:xfrm flipV="1">
            <a:off x="1145540" y="4693920"/>
            <a:ext cx="10169525" cy="1363345"/>
          </a:xfrm>
          <a:prstGeom prst="rect">
            <a:avLst/>
          </a:prstGeom>
          <a:noFill/>
        </p:spPr>
        <p:txBody>
          <a:bodyPr wrap="square" rtlCol="0">
            <a:noAutofit/>
          </a:bodyPr>
          <a:p>
            <a:endParaRPr lang="zh-CN" altLang="en-US"/>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ctrTitle" idx="4294967295"/>
          </p:nvPr>
        </p:nvSpPr>
        <p:spPr>
          <a:xfrm>
            <a:off x="1051560" y="725170"/>
            <a:ext cx="9144000" cy="1589405"/>
          </a:xfrm>
        </p:spPr>
        <p:txBody>
          <a:bodyPr>
            <a:normAutofit/>
          </a:bodyPr>
          <a:p>
            <a:pPr algn="l"/>
            <a:r>
              <a:rPr lang="zh-CN" altLang="en-US" sz="2400">
                <a:effectLst/>
                <a:latin typeface="宋体" panose="02010600030101010101" pitchFamily="2" charset="-122"/>
                <a:ea typeface="宋体" panose="02010600030101010101" pitchFamily="2" charset="-122"/>
                <a:cs typeface="宋体" panose="02010600030101010101" pitchFamily="2" charset="-122"/>
                <a:sym typeface="+mn-ea"/>
              </a:rPr>
              <a:t>二、如何进行市场主体年报？</a:t>
            </a:r>
            <a:br>
              <a:rPr lang="zh-CN" altLang="en-US">
                <a:effectLst/>
                <a:latin typeface="+mn-ea"/>
                <a:ea typeface="+mn-ea"/>
                <a:cs typeface="+mn-ea"/>
                <a:sym typeface="+mn-ea"/>
              </a:rPr>
            </a:br>
            <a:r>
              <a:rPr lang="en-US" altLang="zh-CN">
                <a:effectLst/>
                <a:latin typeface="+mn-ea"/>
                <a:ea typeface="+mn-ea"/>
                <a:cs typeface="+mn-ea"/>
                <a:sym typeface="+mn-ea"/>
              </a:rPr>
              <a:t>  </a:t>
            </a:r>
            <a:r>
              <a:rPr lang="en-US" altLang="zh-CN" sz="2000">
                <a:effectLst/>
                <a:latin typeface="+mn-ea"/>
                <a:ea typeface="+mn-ea"/>
                <a:cs typeface="+mn-ea"/>
                <a:sym typeface="+mn-ea"/>
              </a:rPr>
              <a:t>1</a:t>
            </a:r>
            <a:r>
              <a:rPr lang="zh-CN" altLang="en-US" sz="2000">
                <a:effectLst/>
                <a:latin typeface="+mn-ea"/>
                <a:ea typeface="+mn-ea"/>
                <a:cs typeface="+mn-ea"/>
                <a:sym typeface="+mn-ea"/>
              </a:rPr>
              <a:t>、市场主体可以通过登陆淮南市市场监督管理局门户网站的公示系统链接或直接搜索</a:t>
            </a:r>
            <a:r>
              <a:rPr lang="en-US" altLang="zh-CN" sz="2000">
                <a:effectLst/>
                <a:latin typeface="+mn-ea"/>
                <a:ea typeface="+mn-ea"/>
                <a:cs typeface="+mn-ea"/>
                <a:sym typeface="+mn-ea"/>
              </a:rPr>
              <a:t>“</a:t>
            </a:r>
            <a:r>
              <a:rPr lang="zh-CN" altLang="en-US" sz="2000">
                <a:effectLst/>
                <a:latin typeface="+mn-ea"/>
                <a:ea typeface="+mn-ea"/>
                <a:cs typeface="+mn-ea"/>
                <a:sym typeface="+mn-ea"/>
              </a:rPr>
              <a:t>国家企业信用信息公示系统</a:t>
            </a:r>
            <a:r>
              <a:rPr lang="en-US" altLang="zh-CN" sz="2000">
                <a:effectLst/>
                <a:latin typeface="+mn-ea"/>
                <a:ea typeface="+mn-ea"/>
                <a:cs typeface="+mn-ea"/>
                <a:sym typeface="+mn-ea"/>
              </a:rPr>
              <a:t>”</a:t>
            </a:r>
            <a:r>
              <a:rPr lang="zh-CN" altLang="en-US" sz="2000">
                <a:effectLst/>
                <a:latin typeface="+mn-ea"/>
                <a:ea typeface="+mn-ea"/>
                <a:cs typeface="+mn-ea"/>
                <a:sym typeface="+mn-ea"/>
              </a:rPr>
              <a:t>，进入系统后点击首页下方的</a:t>
            </a:r>
            <a:r>
              <a:rPr lang="zh-CN" altLang="en-US" sz="2000">
                <a:solidFill>
                  <a:srgbClr val="FF0000"/>
                </a:solidFill>
                <a:effectLst/>
                <a:latin typeface="+mn-ea"/>
                <a:ea typeface="+mn-ea"/>
                <a:cs typeface="+mn-ea"/>
                <a:sym typeface="+mn-ea"/>
              </a:rPr>
              <a:t>【企业信息填报】</a:t>
            </a:r>
            <a:r>
              <a:rPr lang="zh-CN" altLang="en-US" sz="2000">
                <a:effectLst/>
                <a:latin typeface="+mn-ea"/>
                <a:ea typeface="+mn-ea"/>
                <a:cs typeface="+mn-ea"/>
                <a:sym typeface="+mn-ea"/>
              </a:rPr>
              <a:t>。并</a:t>
            </a:r>
            <a:r>
              <a:rPr lang="zh-CN" altLang="en-US" sz="2000">
                <a:effectLst/>
                <a:latin typeface="+mn-ea"/>
                <a:ea typeface="+mn-ea"/>
                <a:cs typeface="+mn-ea"/>
                <a:sym typeface="+mn-ea"/>
              </a:rPr>
              <a:t>选择登记机关所在地如图所示：</a:t>
            </a:r>
            <a:endParaRPr lang="zh-CN" altLang="en-US" sz="2000">
              <a:effectLst/>
              <a:latin typeface="+mn-ea"/>
              <a:ea typeface="+mn-ea"/>
              <a:cs typeface="+mn-ea"/>
              <a:sym typeface="+mn-ea"/>
            </a:endParaRPr>
          </a:p>
        </p:txBody>
      </p:sp>
      <p:pic>
        <p:nvPicPr>
          <p:cNvPr id="4" name="内容占位符 3" descr="图片1"/>
          <p:cNvPicPr>
            <a:picLocks noChangeAspect="1"/>
          </p:cNvPicPr>
          <p:nvPr>
            <p:custDataLst>
              <p:tags r:id="rId1"/>
            </p:custDataLst>
          </p:nvPr>
        </p:nvPicPr>
        <p:blipFill>
          <a:blip r:embed="rId2"/>
          <a:stretch>
            <a:fillRect/>
          </a:stretch>
        </p:blipFill>
        <p:spPr>
          <a:xfrm>
            <a:off x="990600" y="2579370"/>
            <a:ext cx="4958080" cy="3745865"/>
          </a:xfrm>
          <a:prstGeom prst="rect">
            <a:avLst/>
          </a:prstGeom>
          <a:noFill/>
          <a:ln w="9525">
            <a:noFill/>
          </a:ln>
        </p:spPr>
      </p:pic>
      <p:pic>
        <p:nvPicPr>
          <p:cNvPr id="5" name="内容占位符 3" descr="图片2"/>
          <p:cNvPicPr>
            <a:picLocks noChangeAspect="1"/>
          </p:cNvPicPr>
          <p:nvPr>
            <p:ph sz="half" idx="4294967295"/>
            <p:custDataLst>
              <p:tags r:id="rId3"/>
            </p:custDataLst>
          </p:nvPr>
        </p:nvPicPr>
        <p:blipFill>
          <a:blip r:embed="rId4"/>
          <a:stretch>
            <a:fillRect/>
          </a:stretch>
        </p:blipFill>
        <p:spPr>
          <a:xfrm>
            <a:off x="5948680" y="2578735"/>
            <a:ext cx="5450205" cy="3746500"/>
          </a:xfrm>
          <a:prstGeom prst="rect">
            <a:avLst/>
          </a:prstGeom>
          <a:noFill/>
          <a:ln w="9525">
            <a:noFill/>
          </a:ln>
        </p:spPr>
      </p:pic>
    </p:spTree>
  </p:cSld>
  <p:clrMapOvr>
    <a:masterClrMapping/>
  </p:clrMapOvr>
  <p:transition advTm="3000"/>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normAutofit/>
          </a:bodyPr>
          <a:p>
            <a:r>
              <a:rPr lang="en-US" altLang="zh-CN" sz="2000" b="0">
                <a:effectLst/>
                <a:latin typeface="方正黑体_GBK" panose="02000000000000000000" charset="-122"/>
                <a:ea typeface="方正黑体_GBK" panose="02000000000000000000" charset="-122"/>
                <a:cs typeface="方正黑体_GBK" panose="02000000000000000000" charset="-122"/>
              </a:rPr>
              <a:t>       </a:t>
            </a:r>
            <a:r>
              <a:rPr lang="zh-CN" altLang="en-US" sz="2000" b="0">
                <a:effectLst/>
                <a:latin typeface="宋体" panose="02010600030101010101" pitchFamily="2" charset="-122"/>
                <a:ea typeface="宋体" panose="02010600030101010101" pitchFamily="2" charset="-122"/>
                <a:cs typeface="宋体" panose="02010600030101010101" pitchFamily="2" charset="-122"/>
                <a:sym typeface="+mn-ea"/>
              </a:rPr>
              <a:t>2、进入系统登录页面后，在页面的下方有</a:t>
            </a:r>
            <a:r>
              <a:rPr lang="zh-CN" altLang="en-US" sz="2000" b="0">
                <a:solidFill>
                  <a:srgbClr val="FF0000"/>
                </a:solidFill>
                <a:effectLst/>
                <a:latin typeface="宋体" panose="02010600030101010101" pitchFamily="2" charset="-122"/>
                <a:ea typeface="宋体" panose="02010600030101010101" pitchFamily="2" charset="-122"/>
                <a:cs typeface="宋体" panose="02010600030101010101" pitchFamily="2" charset="-122"/>
                <a:sym typeface="+mn-ea"/>
              </a:rPr>
              <a:t>“企业联络员注册”</a:t>
            </a:r>
            <a:r>
              <a:rPr lang="zh-CN" altLang="en-US" sz="2000" b="0">
                <a:solidFill>
                  <a:srgbClr val="FF0000"/>
                </a:solidFill>
                <a:effectLst/>
                <a:latin typeface="宋体" panose="02010600030101010101" pitchFamily="2" charset="-122"/>
                <a:ea typeface="宋体" panose="02010600030101010101" pitchFamily="2" charset="-122"/>
                <a:cs typeface="宋体" panose="02010600030101010101" pitchFamily="2" charset="-122"/>
                <a:sym typeface="+mn-ea"/>
              </a:rPr>
              <a:t>“企业联络员变更”</a:t>
            </a:r>
            <a:r>
              <a:rPr lang="zh-CN" altLang="en-US" sz="2000" b="0">
                <a:solidFill>
                  <a:schemeClr val="tx1"/>
                </a:solidFill>
                <a:effectLst/>
                <a:latin typeface="宋体" panose="02010600030101010101" pitchFamily="2" charset="-122"/>
                <a:ea typeface="宋体" panose="02010600030101010101" pitchFamily="2" charset="-122"/>
                <a:cs typeface="宋体" panose="02010600030101010101" pitchFamily="2" charset="-122"/>
                <a:sym typeface="+mn-ea"/>
              </a:rPr>
              <a:t>两个选项。</a:t>
            </a:r>
            <a:r>
              <a:rPr lang="zh-CN" altLang="en-US" sz="2000" b="0">
                <a:effectLst/>
                <a:latin typeface="宋体" panose="02010600030101010101" pitchFamily="2" charset="-122"/>
                <a:ea typeface="宋体" panose="02010600030101010101" pitchFamily="2" charset="-122"/>
                <a:cs typeface="宋体" panose="02010600030101010101" pitchFamily="2" charset="-122"/>
                <a:sym typeface="+mn-ea"/>
              </a:rPr>
              <a:t>前面已说过</a:t>
            </a:r>
            <a:r>
              <a:rPr lang="zh-CN" altLang="en-US" sz="2000" b="0">
                <a:effectLst/>
                <a:latin typeface="宋体" panose="02010600030101010101" pitchFamily="2" charset="-122"/>
                <a:ea typeface="宋体" panose="02010600030101010101" pitchFamily="2" charset="-122"/>
                <a:cs typeface="宋体" panose="02010600030101010101" pitchFamily="2" charset="-122"/>
                <a:sym typeface="+mn-ea"/>
              </a:rPr>
              <a:t>，按步骤和要求填写保存即可</a:t>
            </a:r>
            <a:r>
              <a:rPr lang="zh-CN" altLang="en-US" sz="2000" b="0">
                <a:effectLst/>
                <a:latin typeface="宋体" panose="02010600030101010101" pitchFamily="2" charset="-122"/>
                <a:ea typeface="宋体" panose="02010600030101010101" pitchFamily="2" charset="-122"/>
                <a:cs typeface="宋体" panose="02010600030101010101" pitchFamily="2" charset="-122"/>
                <a:sym typeface="+mn-ea"/>
              </a:rPr>
              <a:t>。</a:t>
            </a:r>
            <a:endParaRPr lang="zh-CN" altLang="en-US" sz="2000" b="0">
              <a:effectLst/>
              <a:latin typeface="宋体" panose="02010600030101010101" pitchFamily="2" charset="-122"/>
              <a:ea typeface="宋体" panose="02010600030101010101" pitchFamily="2" charset="-122"/>
              <a:cs typeface="方正黑体_GBK" panose="02000000000000000000" charset="-122"/>
            </a:endParaRPr>
          </a:p>
        </p:txBody>
      </p:sp>
      <p:pic>
        <p:nvPicPr>
          <p:cNvPr id="3" name="内容占位符 3" descr="图片4"/>
          <p:cNvPicPr>
            <a:picLocks noChangeAspect="1"/>
          </p:cNvPicPr>
          <p:nvPr>
            <p:ph sz="half" idx="2"/>
            <p:custDataLst>
              <p:tags r:id="rId1"/>
            </p:custDataLst>
          </p:nvPr>
        </p:nvPicPr>
        <p:blipFill>
          <a:blip r:embed="rId2"/>
          <a:stretch>
            <a:fillRect/>
          </a:stretch>
        </p:blipFill>
        <p:spPr>
          <a:xfrm>
            <a:off x="767080" y="1795780"/>
            <a:ext cx="10396220" cy="4368165"/>
          </a:xfrm>
          <a:prstGeom prst="rect">
            <a:avLst/>
          </a:prstGeom>
          <a:noFill/>
          <a:ln w="9525">
            <a:noFill/>
          </a:ln>
        </p:spPr>
      </p:pic>
    </p:spTree>
  </p:cSld>
  <p:clrMapOvr>
    <a:masterClrMapping/>
  </p:clrMapOvr>
  <p:transition advTm="3000"/>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a:xfrm>
            <a:off x="1361440" y="495300"/>
            <a:ext cx="9305290" cy="1892935"/>
          </a:xfrm>
        </p:spPr>
        <p:txBody>
          <a:bodyPr>
            <a:normAutofit/>
          </a:bodyPr>
          <a:p>
            <a:r>
              <a:rPr lang="en-US" altLang="zh-CN"/>
              <a:t> </a:t>
            </a:r>
            <a:r>
              <a:rPr lang="zh-CN" altLang="en-US" sz="2000" b="0">
                <a:effectLst/>
                <a:latin typeface="宋体" panose="02010600030101010101" pitchFamily="2" charset="-122"/>
                <a:ea typeface="宋体" panose="02010600030101010101" pitchFamily="2" charset="-122"/>
                <a:cs typeface="宋体" panose="02010600030101010101" pitchFamily="2" charset="-122"/>
                <a:sym typeface="+mn-ea"/>
              </a:rPr>
              <a:t>3</a:t>
            </a:r>
            <a:r>
              <a:rPr lang="zh-CN" altLang="en-US" sz="2000" b="0">
                <a:effectLst/>
                <a:latin typeface="宋体" panose="02010600030101010101" pitchFamily="2" charset="-122"/>
                <a:ea typeface="宋体" panose="02010600030101010101" pitchFamily="2" charset="-122"/>
                <a:cs typeface="宋体" panose="02010600030101010101" pitchFamily="2" charset="-122"/>
              </a:rPr>
              <a:t>、</a:t>
            </a:r>
            <a:r>
              <a:rPr lang="zh-CN" altLang="en-US" sz="2000" b="0">
                <a:effectLst/>
                <a:latin typeface="宋体" panose="02010600030101010101" pitchFamily="2" charset="-122"/>
                <a:ea typeface="宋体" panose="02010600030101010101" pitchFamily="2" charset="-122"/>
                <a:cs typeface="方正黑体_GBK" panose="02000000000000000000" charset="-122"/>
                <a:sym typeface="+mn-ea"/>
              </a:rPr>
              <a:t>在登陆页面中。联络员先输入</a:t>
            </a:r>
            <a:r>
              <a:rPr lang="zh-CN" altLang="en-US" sz="2000" b="0">
                <a:solidFill>
                  <a:srgbClr val="FF0000"/>
                </a:solidFill>
                <a:effectLst/>
                <a:latin typeface="宋体" panose="02010600030101010101" pitchFamily="2" charset="-122"/>
                <a:ea typeface="宋体" panose="02010600030101010101" pitchFamily="2" charset="-122"/>
                <a:cs typeface="方正黑体_GBK" panose="02000000000000000000" charset="-122"/>
                <a:sym typeface="+mn-ea"/>
              </a:rPr>
              <a:t>【统一社会信用代码或营业执照注册号】</a:t>
            </a:r>
            <a:r>
              <a:rPr lang="zh-CN" altLang="en-US" sz="2000" b="0">
                <a:solidFill>
                  <a:schemeClr val="tx1"/>
                </a:solidFill>
                <a:effectLst/>
                <a:latin typeface="宋体" panose="02010600030101010101" pitchFamily="2" charset="-122"/>
                <a:ea typeface="宋体" panose="02010600030101010101" pitchFamily="2" charset="-122"/>
                <a:cs typeface="方正黑体_GBK" panose="02000000000000000000" charset="-122"/>
                <a:sym typeface="+mn-ea"/>
              </a:rPr>
              <a:t>后，</a:t>
            </a:r>
            <a:r>
              <a:rPr lang="zh-CN" altLang="en-US" sz="2000" b="0">
                <a:effectLst/>
                <a:latin typeface="宋体" panose="02010600030101010101" pitchFamily="2" charset="-122"/>
                <a:ea typeface="宋体" panose="02010600030101010101" pitchFamily="2" charset="-122"/>
                <a:cs typeface="方正黑体_GBK" panose="02000000000000000000" charset="-122"/>
                <a:sym typeface="+mn-ea"/>
              </a:rPr>
              <a:t>系统会自动弹出企业名称、联络员姓名；输入【</a:t>
            </a:r>
            <a:r>
              <a:rPr lang="zh-CN" altLang="en-US" sz="2000" b="0">
                <a:solidFill>
                  <a:srgbClr val="FF0000"/>
                </a:solidFill>
                <a:effectLst/>
                <a:latin typeface="宋体" panose="02010600030101010101" pitchFamily="2" charset="-122"/>
                <a:ea typeface="宋体" panose="02010600030101010101" pitchFamily="2" charset="-122"/>
                <a:cs typeface="方正黑体_GBK" panose="02000000000000000000" charset="-122"/>
                <a:sym typeface="+mn-ea"/>
              </a:rPr>
              <a:t>联络员身份证号</a:t>
            </a:r>
            <a:r>
              <a:rPr lang="zh-CN" altLang="en-US" sz="2000" b="0">
                <a:effectLst/>
                <a:latin typeface="宋体" panose="02010600030101010101" pitchFamily="2" charset="-122"/>
                <a:ea typeface="宋体" panose="02010600030101010101" pitchFamily="2" charset="-122"/>
                <a:cs typeface="方正黑体_GBK" panose="02000000000000000000" charset="-122"/>
                <a:sym typeface="+mn-ea"/>
              </a:rPr>
              <a:t>】后系统会弹出联络员手机号码（只显示前三位和后三位数字），点击</a:t>
            </a:r>
            <a:r>
              <a:rPr lang="zh-CN" altLang="en-US" sz="2000" b="0">
                <a:solidFill>
                  <a:srgbClr val="FF0000"/>
                </a:solidFill>
                <a:effectLst/>
                <a:latin typeface="宋体" panose="02010600030101010101" pitchFamily="2" charset="-122"/>
                <a:ea typeface="宋体" panose="02010600030101010101" pitchFamily="2" charset="-122"/>
                <a:cs typeface="方正黑体_GBK" panose="02000000000000000000" charset="-122"/>
                <a:sym typeface="+mn-ea"/>
              </a:rPr>
              <a:t>【获取验证码】</a:t>
            </a:r>
            <a:r>
              <a:rPr lang="zh-CN" altLang="en-US" sz="2000" b="0">
                <a:effectLst/>
                <a:latin typeface="宋体" panose="02010600030101010101" pitchFamily="2" charset="-122"/>
                <a:ea typeface="宋体" panose="02010600030101010101" pitchFamily="2" charset="-122"/>
                <a:cs typeface="方正黑体_GBK" panose="02000000000000000000" charset="-122"/>
                <a:sym typeface="+mn-ea"/>
              </a:rPr>
              <a:t>，系统会将验证码发到联络员的手机中。输入验证码后</a:t>
            </a:r>
            <a:r>
              <a:rPr lang="zh-CN" altLang="en-US" sz="2000" b="0">
                <a:effectLst/>
                <a:latin typeface="宋体" panose="02010600030101010101" pitchFamily="2" charset="-122"/>
                <a:ea typeface="宋体" panose="02010600030101010101" pitchFamily="2" charset="-122"/>
                <a:cs typeface="方正黑体_GBK" panose="02000000000000000000" charset="-122"/>
                <a:sym typeface="+mn-ea"/>
              </a:rPr>
              <a:t>点击</a:t>
            </a:r>
            <a:r>
              <a:rPr lang="zh-CN" altLang="en-US" sz="2000" b="0">
                <a:solidFill>
                  <a:srgbClr val="FF0000"/>
                </a:solidFill>
                <a:effectLst/>
                <a:latin typeface="宋体" panose="02010600030101010101" pitchFamily="2" charset="-122"/>
                <a:ea typeface="宋体" panose="02010600030101010101" pitchFamily="2" charset="-122"/>
                <a:cs typeface="方正黑体_GBK" panose="02000000000000000000" charset="-122"/>
                <a:sym typeface="+mn-ea"/>
              </a:rPr>
              <a:t>登录</a:t>
            </a:r>
            <a:r>
              <a:rPr lang="zh-CN" altLang="en-US" sz="2000" b="0">
                <a:effectLst/>
                <a:latin typeface="宋体" panose="02010600030101010101" pitchFamily="2" charset="-122"/>
                <a:ea typeface="宋体" panose="02010600030101010101" pitchFamily="2" charset="-122"/>
                <a:cs typeface="方正黑体_GBK" panose="02000000000000000000" charset="-122"/>
                <a:sym typeface="+mn-ea"/>
              </a:rPr>
              <a:t>即可。</a:t>
            </a:r>
            <a:endParaRPr lang="zh-CN" altLang="en-US" sz="2000" b="0">
              <a:solidFill>
                <a:schemeClr val="tx1"/>
              </a:solidFill>
              <a:effectLst/>
              <a:latin typeface="宋体" panose="02010600030101010101" pitchFamily="2" charset="-122"/>
              <a:ea typeface="宋体" panose="02010600030101010101" pitchFamily="2" charset="-122"/>
              <a:cs typeface="宋体" panose="02010600030101010101" pitchFamily="2" charset="-122"/>
              <a:sym typeface="+mn-ea"/>
            </a:endParaRPr>
          </a:p>
        </p:txBody>
      </p:sp>
      <p:pic>
        <p:nvPicPr>
          <p:cNvPr id="5" name="内容占位符 3" descr="图片3"/>
          <p:cNvPicPr>
            <a:picLocks noChangeAspect="1"/>
          </p:cNvPicPr>
          <p:nvPr>
            <p:ph idx="1"/>
            <p:custDataLst>
              <p:tags r:id="rId1"/>
            </p:custDataLst>
          </p:nvPr>
        </p:nvPicPr>
        <p:blipFill>
          <a:blip r:embed="rId2"/>
          <a:stretch>
            <a:fillRect/>
          </a:stretch>
        </p:blipFill>
        <p:spPr>
          <a:xfrm>
            <a:off x="997585" y="2228215"/>
            <a:ext cx="10083800" cy="3872865"/>
          </a:xfrm>
          <a:prstGeom prst="rect">
            <a:avLst/>
          </a:prstGeom>
          <a:noFill/>
          <a:ln w="9525">
            <a:noFill/>
          </a:ln>
        </p:spPr>
      </p:pic>
    </p:spTree>
  </p:cSld>
  <p:clrMapOvr>
    <a:masterClrMapping/>
  </p:clrMapOvr>
  <p:transition advTm="3000"/>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normAutofit fontScale="90000"/>
          </a:bodyPr>
          <a:p>
            <a:r>
              <a:rPr lang="en-US" altLang="zh-CN" sz="2220" b="0">
                <a:effectLst/>
                <a:latin typeface="方正黑体_GBK" panose="02000000000000000000" charset="-122"/>
                <a:ea typeface="方正黑体_GBK" panose="02000000000000000000" charset="-122"/>
                <a:cs typeface="方正黑体_GBK" panose="02000000000000000000" charset="-122"/>
              </a:rPr>
              <a:t>       </a:t>
            </a:r>
            <a:r>
              <a:rPr lang="zh-CN" altLang="en-US" sz="2220" b="0">
                <a:effectLst/>
                <a:latin typeface="宋体" panose="02010600030101010101" pitchFamily="2" charset="-122"/>
                <a:ea typeface="宋体" panose="02010600030101010101" pitchFamily="2" charset="-122"/>
                <a:cs typeface="宋体" panose="02010600030101010101" pitchFamily="2" charset="-122"/>
              </a:rPr>
              <a:t>4、在登陆后，会看到相关选择事项，选择</a:t>
            </a:r>
            <a:r>
              <a:rPr lang="zh-CN" altLang="en-US" sz="2220" b="0">
                <a:solidFill>
                  <a:srgbClr val="FF0000"/>
                </a:solidFill>
                <a:effectLst/>
                <a:latin typeface="宋体" panose="02010600030101010101" pitchFamily="2" charset="-122"/>
                <a:ea typeface="宋体" panose="02010600030101010101" pitchFamily="2" charset="-122"/>
                <a:cs typeface="宋体" panose="02010600030101010101" pitchFamily="2" charset="-122"/>
              </a:rPr>
              <a:t>【年度报告填写】后，</a:t>
            </a:r>
            <a:r>
              <a:rPr lang="zh-CN" altLang="en-US" sz="2220" b="0">
                <a:effectLst/>
                <a:latin typeface="宋体" panose="02010600030101010101" pitchFamily="2" charset="-122"/>
                <a:ea typeface="宋体" panose="02010600030101010101" pitchFamily="2" charset="-122"/>
                <a:cs typeface="宋体" panose="02010600030101010101" pitchFamily="2" charset="-122"/>
              </a:rPr>
              <a:t>再选择应报年度进行年报。</a:t>
            </a:r>
            <a:r>
              <a:rPr lang="zh-CN" altLang="en-US" sz="2220" b="0">
                <a:solidFill>
                  <a:schemeClr val="tx1"/>
                </a:solidFill>
                <a:effectLst/>
                <a:latin typeface="宋体" panose="02010600030101010101" pitchFamily="2" charset="-122"/>
                <a:ea typeface="宋体" panose="02010600030101010101" pitchFamily="2" charset="-122"/>
                <a:cs typeface="宋体" panose="02010600030101010101" pitchFamily="2" charset="-122"/>
              </a:rPr>
              <a:t>如以前没有填报年报的年度，</a:t>
            </a:r>
            <a:r>
              <a:rPr lang="zh-CN" altLang="en-US" sz="2220" b="0">
                <a:solidFill>
                  <a:srgbClr val="FF0000"/>
                </a:solidFill>
                <a:effectLst/>
                <a:latin typeface="宋体" panose="02010600030101010101" pitchFamily="2" charset="-122"/>
                <a:ea typeface="宋体" panose="02010600030101010101" pitchFamily="2" charset="-122"/>
                <a:cs typeface="宋体" panose="02010600030101010101" pitchFamily="2" charset="-122"/>
              </a:rPr>
              <a:t>系统会有显示所有未填报的年度，必须补报后才能进行正常年度的填报</a:t>
            </a:r>
            <a:r>
              <a:rPr lang="zh-CN" altLang="en-US" sz="2220" b="0">
                <a:effectLst/>
                <a:latin typeface="宋体" panose="02010600030101010101" pitchFamily="2" charset="-122"/>
                <a:ea typeface="宋体" panose="02010600030101010101" pitchFamily="2" charset="-122"/>
                <a:cs typeface="宋体" panose="02010600030101010101" pitchFamily="2" charset="-122"/>
              </a:rPr>
              <a:t>。选择应报的年度后，弹出填写须知，在阅读填写须知后，通过右边的菜单条拉到最底，</a:t>
            </a:r>
            <a:r>
              <a:rPr lang="zh-CN" altLang="en-US" sz="2220" b="0">
                <a:solidFill>
                  <a:srgbClr val="FF0000"/>
                </a:solidFill>
                <a:effectLst/>
                <a:latin typeface="宋体" panose="02010600030101010101" pitchFamily="2" charset="-122"/>
                <a:ea typeface="宋体" panose="02010600030101010101" pitchFamily="2" charset="-122"/>
                <a:cs typeface="宋体" panose="02010600030101010101" pitchFamily="2" charset="-122"/>
              </a:rPr>
              <a:t>勾选【已阅】“√”，点击【确定】</a:t>
            </a:r>
            <a:r>
              <a:rPr lang="zh-CN" altLang="en-US" sz="2220" b="0">
                <a:effectLst/>
                <a:latin typeface="宋体" panose="02010600030101010101" pitchFamily="2" charset="-122"/>
                <a:ea typeface="宋体" panose="02010600030101010101" pitchFamily="2" charset="-122"/>
                <a:cs typeface="宋体" panose="02010600030101010101" pitchFamily="2" charset="-122"/>
              </a:rPr>
              <a:t>进入年报填报页面。</a:t>
            </a:r>
            <a:endParaRPr lang="zh-CN" altLang="en-US" sz="2220" b="0">
              <a:effectLst/>
              <a:latin typeface="宋体" panose="02010600030101010101" pitchFamily="2" charset="-122"/>
              <a:ea typeface="宋体" panose="02010600030101010101" pitchFamily="2" charset="-122"/>
              <a:cs typeface="宋体" panose="02010600030101010101" pitchFamily="2" charset="-122"/>
            </a:endParaRPr>
          </a:p>
        </p:txBody>
      </p:sp>
      <p:pic>
        <p:nvPicPr>
          <p:cNvPr id="4" name="内容占位符 3" descr="图片5"/>
          <p:cNvPicPr>
            <a:picLocks noChangeAspect="1"/>
          </p:cNvPicPr>
          <p:nvPr>
            <p:ph sz="half" idx="1"/>
          </p:nvPr>
        </p:nvPicPr>
        <p:blipFill>
          <a:blip r:embed="rId1"/>
          <a:stretch>
            <a:fillRect/>
          </a:stretch>
        </p:blipFill>
        <p:spPr>
          <a:xfrm>
            <a:off x="647700" y="1684020"/>
            <a:ext cx="5181600" cy="4195445"/>
          </a:xfrm>
          <a:prstGeom prst="rect">
            <a:avLst/>
          </a:prstGeom>
        </p:spPr>
      </p:pic>
      <p:pic>
        <p:nvPicPr>
          <p:cNvPr id="3" name="内容占位符 3" descr="图片6"/>
          <p:cNvPicPr>
            <a:picLocks noChangeAspect="1"/>
          </p:cNvPicPr>
          <p:nvPr>
            <p:ph sz="half" idx="2"/>
            <p:custDataLst>
              <p:tags r:id="rId2"/>
            </p:custDataLst>
          </p:nvPr>
        </p:nvPicPr>
        <p:blipFill>
          <a:blip r:embed="rId3"/>
          <a:stretch>
            <a:fillRect/>
          </a:stretch>
        </p:blipFill>
        <p:spPr>
          <a:xfrm>
            <a:off x="5829300" y="1684655"/>
            <a:ext cx="5181600" cy="2315845"/>
          </a:xfrm>
          <a:prstGeom prst="rect">
            <a:avLst/>
          </a:prstGeom>
          <a:noFill/>
          <a:ln w="9525">
            <a:noFill/>
          </a:ln>
        </p:spPr>
      </p:pic>
      <p:pic>
        <p:nvPicPr>
          <p:cNvPr id="5" name="图片 4" descr="图片7"/>
          <p:cNvPicPr>
            <a:picLocks noChangeAspect="1"/>
          </p:cNvPicPr>
          <p:nvPr>
            <p:custDataLst>
              <p:tags r:id="rId4"/>
            </p:custDataLst>
          </p:nvPr>
        </p:nvPicPr>
        <p:blipFill>
          <a:blip r:embed="rId5"/>
          <a:stretch>
            <a:fillRect/>
          </a:stretch>
        </p:blipFill>
        <p:spPr>
          <a:xfrm>
            <a:off x="5829300" y="4000500"/>
            <a:ext cx="5181600" cy="1879600"/>
          </a:xfrm>
          <a:prstGeom prst="rect">
            <a:avLst/>
          </a:prstGeom>
        </p:spPr>
      </p:pic>
    </p:spTree>
  </p:cSld>
  <p:clrMapOvr>
    <a:masterClrMapping/>
  </p:clrMapOvr>
  <p:transition advTm="3000"/>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a:xfrm>
            <a:off x="838200" y="227965"/>
            <a:ext cx="10323195" cy="946150"/>
          </a:xfrm>
        </p:spPr>
        <p:txBody>
          <a:bodyPr>
            <a:normAutofit fontScale="90000"/>
          </a:bodyPr>
          <a:p>
            <a:r>
              <a:rPr lang="en-US" altLang="zh-CN" sz="2220" b="0">
                <a:effectLst/>
                <a:latin typeface="宋体" panose="02010600030101010101" pitchFamily="2" charset="-122"/>
                <a:ea typeface="宋体" panose="02010600030101010101" pitchFamily="2" charset="-122"/>
                <a:cs typeface="宋体" panose="02010600030101010101" pitchFamily="2" charset="-122"/>
              </a:rPr>
              <a:t>    </a:t>
            </a:r>
            <a:r>
              <a:rPr lang="zh-CN" altLang="en-US" sz="2000" b="0">
                <a:effectLst/>
                <a:latin typeface="宋体" panose="02010600030101010101" pitchFamily="2" charset="-122"/>
                <a:ea typeface="宋体" panose="02010600030101010101" pitchFamily="2" charset="-122"/>
                <a:cs typeface="宋体" panose="02010600030101010101" pitchFamily="2" charset="-122"/>
              </a:rPr>
              <a:t>5、年报信息填写：在正式开始年报填报后，首先要填写</a:t>
            </a:r>
            <a:r>
              <a:rPr lang="zh-CN" altLang="en-US" sz="2000" b="0">
                <a:solidFill>
                  <a:srgbClr val="FF0000"/>
                </a:solidFill>
                <a:effectLst/>
                <a:latin typeface="宋体" panose="02010600030101010101" pitchFamily="2" charset="-122"/>
                <a:ea typeface="宋体" panose="02010600030101010101" pitchFamily="2" charset="-122"/>
                <a:cs typeface="宋体" panose="02010600030101010101" pitchFamily="2" charset="-122"/>
              </a:rPr>
              <a:t>【特种设备信息】</a:t>
            </a:r>
            <a:r>
              <a:rPr lang="zh-CN" altLang="en-US" sz="2000" b="0">
                <a:effectLst/>
                <a:latin typeface="宋体" panose="02010600030101010101" pitchFamily="2" charset="-122"/>
                <a:ea typeface="宋体" panose="02010600030101010101" pitchFamily="2" charset="-122"/>
                <a:cs typeface="宋体" panose="02010600030101010101" pitchFamily="2" charset="-122"/>
              </a:rPr>
              <a:t>数据，企业根据自身的实际情况分别如实填报</a:t>
            </a:r>
            <a:r>
              <a:rPr lang="zh-CN" altLang="en-US" sz="2000" b="0">
                <a:solidFill>
                  <a:srgbClr val="FF0000"/>
                </a:solidFill>
                <a:effectLst/>
                <a:latin typeface="宋体" panose="02010600030101010101" pitchFamily="2" charset="-122"/>
                <a:ea typeface="宋体" panose="02010600030101010101" pitchFamily="2" charset="-122"/>
                <a:cs typeface="宋体" panose="02010600030101010101" pitchFamily="2" charset="-122"/>
              </a:rPr>
              <a:t>办理使用登记和检验有效期内</a:t>
            </a:r>
            <a:r>
              <a:rPr lang="zh-CN" altLang="en-US" sz="2000" b="0">
                <a:effectLst/>
                <a:latin typeface="宋体" panose="02010600030101010101" pitchFamily="2" charset="-122"/>
                <a:ea typeface="宋体" panose="02010600030101010101" pitchFamily="2" charset="-122"/>
                <a:cs typeface="宋体" panose="02010600030101010101" pitchFamily="2" charset="-122"/>
              </a:rPr>
              <a:t>特种设备的台数。保存后</a:t>
            </a:r>
            <a:r>
              <a:rPr lang="zh-CN" altLang="en-US" sz="2000" b="0">
                <a:effectLst/>
                <a:latin typeface="宋体" panose="02010600030101010101" pitchFamily="2" charset="-122"/>
                <a:ea typeface="宋体" panose="02010600030101010101" pitchFamily="2" charset="-122"/>
                <a:cs typeface="宋体" panose="02010600030101010101" pitchFamily="2" charset="-122"/>
                <a:sym typeface="+mn-ea"/>
              </a:rPr>
              <a:t>点击左边的相关内容逐项进行填报。</a:t>
            </a:r>
            <a:endParaRPr lang="zh-CN" altLang="en-US" sz="2000" b="0">
              <a:effectLst/>
              <a:latin typeface="宋体" panose="02010600030101010101" pitchFamily="2" charset="-122"/>
              <a:ea typeface="宋体" panose="02010600030101010101" pitchFamily="2" charset="-122"/>
              <a:cs typeface="宋体" panose="02010600030101010101" pitchFamily="2" charset="-122"/>
            </a:endParaRPr>
          </a:p>
        </p:txBody>
      </p:sp>
      <p:pic>
        <p:nvPicPr>
          <p:cNvPr id="4" name="内容占位符 3" descr="图片8"/>
          <p:cNvPicPr>
            <a:picLocks noChangeAspect="1"/>
          </p:cNvPicPr>
          <p:nvPr>
            <p:ph idx="1"/>
          </p:nvPr>
        </p:nvPicPr>
        <p:blipFill>
          <a:blip r:embed="rId1"/>
          <a:stretch>
            <a:fillRect/>
          </a:stretch>
        </p:blipFill>
        <p:spPr>
          <a:xfrm>
            <a:off x="892175" y="1262380"/>
            <a:ext cx="10269855" cy="4952365"/>
          </a:xfrm>
          <a:prstGeom prst="rect">
            <a:avLst/>
          </a:prstGeom>
        </p:spPr>
      </p:pic>
    </p:spTree>
  </p:cSld>
  <p:clrMapOvr>
    <a:masterClrMapping/>
  </p:clrMapOvr>
  <p:transition advTm="3000"/>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a:xfrm>
            <a:off x="647700" y="258445"/>
            <a:ext cx="10515600" cy="1956435"/>
          </a:xfrm>
        </p:spPr>
        <p:txBody>
          <a:bodyPr>
            <a:normAutofit fontScale="90000"/>
          </a:bodyPr>
          <a:p>
            <a:r>
              <a:rPr lang="en-US" altLang="zh-CN" sz="2000" b="0">
                <a:effectLst/>
                <a:latin typeface="方正黑体_GBK" panose="02000000000000000000" charset="-122"/>
                <a:ea typeface="方正黑体_GBK" panose="02000000000000000000" charset="-122"/>
                <a:cs typeface="方正黑体_GBK" panose="02000000000000000000" charset="-122"/>
              </a:rPr>
              <a:t>     </a:t>
            </a:r>
            <a:r>
              <a:rPr lang="en-US" altLang="zh-CN" sz="2000" b="0">
                <a:effectLst/>
                <a:latin typeface="宋体" panose="02010600030101010101" pitchFamily="2" charset="-122"/>
                <a:ea typeface="宋体" panose="02010600030101010101" pitchFamily="2" charset="-122"/>
                <a:cs typeface="宋体" panose="02010600030101010101" pitchFamily="2" charset="-122"/>
              </a:rPr>
              <a:t>  </a:t>
            </a:r>
            <a:r>
              <a:rPr lang="zh-CN" altLang="en-US" sz="2000" b="0">
                <a:effectLst/>
                <a:latin typeface="宋体" panose="02010600030101010101" pitchFamily="2" charset="-122"/>
                <a:ea typeface="宋体" panose="02010600030101010101" pitchFamily="2" charset="-122"/>
                <a:cs typeface="宋体" panose="02010600030101010101" pitchFamily="2" charset="-122"/>
              </a:rPr>
              <a:t>6、【企业基本信息】，（1）按照要求逐项如实填写，填写好后点击下方的【保存】；页面中有</a:t>
            </a:r>
            <a:r>
              <a:rPr lang="zh-CN" altLang="en-US" sz="2000" b="0">
                <a:solidFill>
                  <a:srgbClr val="FF0000"/>
                </a:solidFill>
                <a:effectLst/>
                <a:latin typeface="宋体" panose="02010600030101010101" pitchFamily="2" charset="-122"/>
                <a:ea typeface="宋体" panose="02010600030101010101" pitchFamily="2" charset="-122"/>
                <a:cs typeface="宋体" panose="02010600030101010101" pitchFamily="2" charset="-122"/>
              </a:rPr>
              <a:t>“公示”或“不公示”</a:t>
            </a:r>
            <a:r>
              <a:rPr lang="zh-CN" altLang="en-US" sz="2000" b="0">
                <a:effectLst/>
                <a:latin typeface="宋体" panose="02010600030101010101" pitchFamily="2" charset="-122"/>
                <a:ea typeface="宋体" panose="02010600030101010101" pitchFamily="2" charset="-122"/>
                <a:cs typeface="宋体" panose="02010600030101010101" pitchFamily="2" charset="-122"/>
              </a:rPr>
              <a:t>的企业可自行决定是否公示（其他页面中类似选项与本页相同）；（2）对于红色方框中的</a:t>
            </a:r>
            <a:r>
              <a:rPr lang="zh-CN" altLang="en-US" sz="2000" b="0">
                <a:solidFill>
                  <a:srgbClr val="FF0000"/>
                </a:solidFill>
                <a:effectLst/>
                <a:latin typeface="宋体" panose="02010600030101010101" pitchFamily="2" charset="-122"/>
                <a:ea typeface="宋体" panose="02010600030101010101" pitchFamily="2" charset="-122"/>
                <a:cs typeface="宋体" panose="02010600030101010101" pitchFamily="2" charset="-122"/>
              </a:rPr>
              <a:t>对外担保、网站网店信息、股权变更、投资或购买其他公司股权事项</a:t>
            </a:r>
            <a:r>
              <a:rPr lang="zh-CN" altLang="en-US" sz="2000" b="0">
                <a:effectLst/>
                <a:latin typeface="宋体" panose="02010600030101010101" pitchFamily="2" charset="-122"/>
                <a:ea typeface="宋体" panose="02010600030101010101" pitchFamily="2" charset="-122"/>
                <a:cs typeface="宋体" panose="02010600030101010101" pitchFamily="2" charset="-122"/>
              </a:rPr>
              <a:t>企业应结合上一年度的实际情况填报，有就选择“是”、没有就选择“否”在保存后，（左边的相关对应项目就会自动关闭，无需再填写）；（</a:t>
            </a:r>
            <a:r>
              <a:rPr lang="en-US" altLang="zh-CN" sz="2000" b="0">
                <a:effectLst/>
                <a:latin typeface="宋体" panose="02010600030101010101" pitchFamily="2" charset="-122"/>
                <a:ea typeface="宋体" panose="02010600030101010101" pitchFamily="2" charset="-122"/>
                <a:cs typeface="宋体" panose="02010600030101010101" pitchFamily="2" charset="-122"/>
                <a:sym typeface="+mn-ea"/>
              </a:rPr>
              <a:t>3</a:t>
            </a:r>
            <a:r>
              <a:rPr lang="zh-CN" altLang="en-US" sz="2000" b="0">
                <a:effectLst/>
                <a:latin typeface="宋体" panose="02010600030101010101" pitchFamily="2" charset="-122"/>
                <a:ea typeface="宋体" panose="02010600030101010101" pitchFamily="2" charset="-122"/>
                <a:cs typeface="宋体" panose="02010600030101010101" pitchFamily="2" charset="-122"/>
              </a:rPr>
              <a:t>）对于企业经营状态因结合实际情况选择开业、</a:t>
            </a:r>
            <a:r>
              <a:rPr lang="zh-CN" altLang="en-US" sz="2000" b="0">
                <a:effectLst/>
                <a:latin typeface="宋体" panose="02010600030101010101" pitchFamily="2" charset="-122"/>
                <a:ea typeface="宋体" panose="02010600030101010101" pitchFamily="2" charset="-122"/>
                <a:cs typeface="宋体" panose="02010600030101010101" pitchFamily="2" charset="-122"/>
                <a:sym typeface="+mn-ea"/>
              </a:rPr>
              <a:t>歇业或停业</a:t>
            </a:r>
            <a:r>
              <a:rPr lang="zh-CN" altLang="en-US" sz="2000" b="0">
                <a:effectLst/>
                <a:latin typeface="宋体" panose="02010600030101010101" pitchFamily="2" charset="-122"/>
                <a:ea typeface="宋体" panose="02010600030101010101" pitchFamily="2" charset="-122"/>
                <a:cs typeface="宋体" panose="02010600030101010101" pitchFamily="2" charset="-122"/>
              </a:rPr>
              <a:t>，如图所示。（依据《市场主体登记管理条例》</a:t>
            </a:r>
            <a:r>
              <a:rPr lang="zh-CN" altLang="en-US" sz="2000" b="0">
                <a:effectLst/>
                <a:latin typeface="宋体" panose="02010600030101010101" pitchFamily="2" charset="-122"/>
                <a:ea typeface="宋体" panose="02010600030101010101" pitchFamily="2" charset="-122"/>
                <a:cs typeface="宋体" panose="02010600030101010101" pitchFamily="2" charset="-122"/>
                <a:sym typeface="+mn-ea"/>
              </a:rPr>
              <a:t>的相关规定，企业如歇业需向市场部门报备</a:t>
            </a:r>
            <a:r>
              <a:rPr lang="zh-CN" altLang="en-US" sz="2000" b="0">
                <a:effectLst/>
                <a:latin typeface="宋体" panose="02010600030101010101" pitchFamily="2" charset="-122"/>
                <a:ea typeface="宋体" panose="02010600030101010101" pitchFamily="2" charset="-122"/>
                <a:cs typeface="宋体" panose="02010600030101010101" pitchFamily="2" charset="-122"/>
              </a:rPr>
              <a:t>）（</a:t>
            </a:r>
            <a:r>
              <a:rPr lang="en-US" altLang="zh-CN" sz="2000" b="0">
                <a:effectLst/>
                <a:latin typeface="宋体" panose="02010600030101010101" pitchFamily="2" charset="-122"/>
                <a:ea typeface="宋体" panose="02010600030101010101" pitchFamily="2" charset="-122"/>
                <a:cs typeface="宋体" panose="02010600030101010101" pitchFamily="2" charset="-122"/>
              </a:rPr>
              <a:t>4</a:t>
            </a:r>
            <a:r>
              <a:rPr lang="zh-CN" altLang="en-US" sz="2000" b="0">
                <a:effectLst/>
                <a:latin typeface="宋体" panose="02010600030101010101" pitchFamily="2" charset="-122"/>
                <a:ea typeface="宋体" panose="02010600030101010101" pitchFamily="2" charset="-122"/>
                <a:cs typeface="宋体" panose="02010600030101010101" pitchFamily="2" charset="-122"/>
              </a:rPr>
              <a:t>）企业控股情况无法选择的请携带</a:t>
            </a:r>
            <a:r>
              <a:rPr lang="zh-CN" altLang="en-US" sz="2000" b="0">
                <a:effectLst/>
                <a:latin typeface="宋体" panose="02010600030101010101" pitchFamily="2" charset="-122"/>
                <a:ea typeface="宋体" panose="02010600030101010101" pitchFamily="2" charset="-122"/>
                <a:cs typeface="宋体" panose="02010600030101010101" pitchFamily="2" charset="-122"/>
                <a:sym typeface="+mn-ea"/>
              </a:rPr>
              <a:t>营业执照复印件、法定代表人身份证复印件、授权委托查询申请及经办人身份证复印件到政务中心登记窗口查询及申请修改。</a:t>
            </a:r>
            <a:endParaRPr lang="zh-CN" altLang="en-US" sz="2000" b="0">
              <a:effectLst/>
              <a:latin typeface="宋体" panose="02010600030101010101" pitchFamily="2" charset="-122"/>
              <a:ea typeface="宋体" panose="02010600030101010101" pitchFamily="2" charset="-122"/>
              <a:cs typeface="宋体" panose="02010600030101010101" pitchFamily="2" charset="-122"/>
            </a:endParaRPr>
          </a:p>
        </p:txBody>
      </p:sp>
      <p:pic>
        <p:nvPicPr>
          <p:cNvPr id="5" name="内容占位符 4" descr="图片9"/>
          <p:cNvPicPr>
            <a:picLocks noChangeAspect="1"/>
          </p:cNvPicPr>
          <p:nvPr>
            <p:ph sz="half" idx="1"/>
          </p:nvPr>
        </p:nvPicPr>
        <p:blipFill>
          <a:blip r:embed="rId1"/>
          <a:stretch>
            <a:fillRect/>
          </a:stretch>
        </p:blipFill>
        <p:spPr>
          <a:xfrm>
            <a:off x="647700" y="2214880"/>
            <a:ext cx="5334000" cy="3851275"/>
          </a:xfrm>
          <a:prstGeom prst="rect">
            <a:avLst/>
          </a:prstGeom>
        </p:spPr>
      </p:pic>
      <p:pic>
        <p:nvPicPr>
          <p:cNvPr id="4" name="内容占位符 3" descr="图片10"/>
          <p:cNvPicPr>
            <a:picLocks noChangeAspect="1"/>
          </p:cNvPicPr>
          <p:nvPr>
            <p:ph sz="half" idx="2"/>
            <p:custDataLst>
              <p:tags r:id="rId2"/>
            </p:custDataLst>
          </p:nvPr>
        </p:nvPicPr>
        <p:blipFill>
          <a:blip r:embed="rId3"/>
          <a:stretch>
            <a:fillRect/>
          </a:stretch>
        </p:blipFill>
        <p:spPr>
          <a:xfrm>
            <a:off x="5981700" y="2214880"/>
            <a:ext cx="5436870" cy="3851910"/>
          </a:xfrm>
          <a:prstGeom prst="rect">
            <a:avLst/>
          </a:prstGeom>
          <a:noFill/>
          <a:ln w="9525">
            <a:noFill/>
          </a:ln>
        </p:spPr>
      </p:pic>
    </p:spTree>
  </p:cSld>
  <p:clrMapOvr>
    <a:masterClrMapping/>
  </p:clrMapOvr>
  <p:transition advTm="3000"/>
</p:sld>
</file>

<file path=ppt/tags/tag1.xml><?xml version="1.0" encoding="utf-8"?>
<p:tagLst xmlns:p="http://schemas.openxmlformats.org/presentationml/2006/main">
  <p:tag name="KSO_WM_BEAUTIFY_FLAG" val=""/>
</p:tagLst>
</file>

<file path=ppt/tags/tag10.xml><?xml version="1.0" encoding="utf-8"?>
<p:tagLst xmlns:p="http://schemas.openxmlformats.org/presentationml/2006/main">
  <p:tag name="KSO_WPP_MARK_KEY" val="d0bc9dd1-88e0-4632-acd7-3cf41774378d"/>
  <p:tag name="COMMONDATA" val="eyJoZGlkIjoiZDJhMjJlNTI0ODZhN2VlZDE0MWQ5MzNkNGJiNDQyOTgifQ=="/>
</p:tagLst>
</file>

<file path=ppt/tags/tag2.xml><?xml version="1.0" encoding="utf-8"?>
<p:tagLst xmlns:p="http://schemas.openxmlformats.org/presentationml/2006/main">
  <p:tag name="KSO_WM_BEAUTIFY_FLAG" val=""/>
</p:tagLst>
</file>

<file path=ppt/tags/tag3.xml><?xml version="1.0" encoding="utf-8"?>
<p:tagLst xmlns:p="http://schemas.openxmlformats.org/presentationml/2006/main">
  <p:tag name="KSO_WM_BEAUTIFY_FLAG" val=""/>
</p:tagLst>
</file>

<file path=ppt/tags/tag4.xml><?xml version="1.0" encoding="utf-8"?>
<p:tagLst xmlns:p="http://schemas.openxmlformats.org/presentationml/2006/main">
  <p:tag name="KSO_WM_BEAUTIFY_FLAG" val=""/>
</p:tagLst>
</file>

<file path=ppt/tags/tag5.xml><?xml version="1.0" encoding="utf-8"?>
<p:tagLst xmlns:p="http://schemas.openxmlformats.org/presentationml/2006/main">
  <p:tag name="KSO_WM_UNIT_PLACING_PICTURE_USER_VIEWPORT" val="{&quot;height&quot;:7391,&quot;width&quot;:16002}"/>
  <p:tag name="KSO_WM_BEAUTIFY_FLAG" val=""/>
</p:tagLst>
</file>

<file path=ppt/tags/tag6.xml><?xml version="1.0" encoding="utf-8"?>
<p:tagLst xmlns:p="http://schemas.openxmlformats.org/presentationml/2006/main">
  <p:tag name="KSO_WM_BEAUTIFY_FLAG" val=""/>
</p:tagLst>
</file>

<file path=ppt/tags/tag7.xml><?xml version="1.0" encoding="utf-8"?>
<p:tagLst xmlns:p="http://schemas.openxmlformats.org/presentationml/2006/main">
  <p:tag name="KSO_WM_BEAUTIFY_FLAG" val=""/>
</p:tagLst>
</file>

<file path=ppt/tags/tag8.xml><?xml version="1.0" encoding="utf-8"?>
<p:tagLst xmlns:p="http://schemas.openxmlformats.org/presentationml/2006/main">
  <p:tag name="KSO_WM_BEAUTIFY_FLAG" val=""/>
</p:tagLst>
</file>

<file path=ppt/tags/tag9.xml><?xml version="1.0" encoding="utf-8"?>
<p:tagLst xmlns:p="http://schemas.openxmlformats.org/presentationml/2006/main">
  <p:tag name="KSO_WM_UNIT_PLACING_PICTURE_USER_VIEWPORT" val="{&quot;height&quot;:2285,&quot;width&quot;:16272}"/>
</p:tagLst>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Arial Black-Arial">
      <a:majorFont>
        <a:latin typeface="Arial Black"/>
        <a:ea typeface=""/>
        <a:cs typeface=""/>
        <a:font script="Jpan" typeface="ＭＳ ゴシック"/>
        <a:font script="Hang" typeface="굴림"/>
        <a:font script="Hans" typeface="宋体"/>
        <a:font script="Hant" typeface="新細明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ajorFont>
      <a:minorFont>
        <a:latin typeface="Arial"/>
        <a:ea typeface=""/>
        <a:cs typeface=""/>
        <a:font script="Jpan" typeface="ＭＳ Ｐゴシック"/>
        <a:font script="Hang" typeface="굴림"/>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Arial Black-Arial">
      <a:majorFont>
        <a:latin typeface="Arial Black"/>
        <a:ea typeface=""/>
        <a:cs typeface=""/>
        <a:font script="Jpan" typeface="ＭＳ ゴシック"/>
        <a:font script="Hang" typeface="굴림"/>
        <a:font script="Hans" typeface="宋体"/>
        <a:font script="Hant" typeface="新細明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ajorFont>
      <a:minorFont>
        <a:latin typeface="Arial"/>
        <a:ea typeface=""/>
        <a:cs typeface=""/>
        <a:font script="Jpan" typeface="ＭＳ Ｐゴシック"/>
        <a:font script="Hang" typeface="굴림"/>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宋体"/>
        <a:ea typeface=""/>
        <a:cs typeface=""/>
        <a:font script="Jpan" typeface="游ゴシック Light"/>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宋体"/>
        <a:ea typeface=""/>
        <a:cs typeface=""/>
        <a:font script="Jpan" typeface="游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2966</Words>
  <Application>WPS 演示</Application>
  <PresentationFormat>宽屏</PresentationFormat>
  <Paragraphs>50</Paragraphs>
  <Slides>21</Slides>
  <Notes>0</Notes>
  <HiddenSlides>0</HiddenSlides>
  <MMClips>0</MMClips>
  <ScaleCrop>false</ScaleCrop>
  <HeadingPairs>
    <vt:vector size="6" baseType="variant">
      <vt:variant>
        <vt:lpstr>已用的字体</vt:lpstr>
      </vt:variant>
      <vt:variant>
        <vt:i4>8</vt:i4>
      </vt:variant>
      <vt:variant>
        <vt:lpstr>主题</vt:lpstr>
      </vt:variant>
      <vt:variant>
        <vt:i4>2</vt:i4>
      </vt:variant>
      <vt:variant>
        <vt:lpstr>幻灯片标题</vt:lpstr>
      </vt:variant>
      <vt:variant>
        <vt:i4>21</vt:i4>
      </vt:variant>
    </vt:vector>
  </HeadingPairs>
  <TitlesOfParts>
    <vt:vector size="31" baseType="lpstr">
      <vt:lpstr>Arial</vt:lpstr>
      <vt:lpstr>宋体</vt:lpstr>
      <vt:lpstr>Wingdings</vt:lpstr>
      <vt:lpstr>方正黑体_GBK</vt:lpstr>
      <vt:lpstr>Arial Unicode MS</vt:lpstr>
      <vt:lpstr>微软雅黑</vt:lpstr>
      <vt:lpstr>Arial Black</vt:lpstr>
      <vt:lpstr>Calibri</vt:lpstr>
      <vt:lpstr>Office 主题​​</vt:lpstr>
      <vt:lpstr>1_Office 主题​​</vt:lpstr>
      <vt:lpstr>市场主体公示信息填报步骤</vt:lpstr>
      <vt:lpstr>一、公示信息讲解 1、为什么要公示信息？　　     国务院2014年2月7日批准发布的《注册资本登记制度改革方案》，其中一项就是取消了企业年检制度，建立企业信息公示制度。通过运用信息公示、社会监督等手段保障公平竞争，强化对企业的信用约束，保护交易相对人和债权人利益，保证交易安全，维护市场秩序。同年8月7日国务院颁布《企业信息公示暂行条例》，并在当年10月1日开始实施。依据《企业信息公示暂行条例》的规定企业应当于每年1月1日至6月30日，通过“国家企业信用信息公示系统”向市场监管部门报送上一年度年度报告，并向社会公示。</vt:lpstr>
      <vt:lpstr>PowerPoint 演示文稿</vt:lpstr>
      <vt:lpstr>二、如何进行市场主体年报？   1、市场主体可以通过登陆淮南市市场监督管理局门户网站的公示系统链接或直接搜索“国家企业信用信息公示系统”，进入系统后点击首页下方的【企业信息填报】。并选择登记机关所在地如图所示：</vt:lpstr>
      <vt:lpstr>       2、进入系统登录页面后，在页面的下方有“企业联络员注册”“企业联络员变更”两个选项。前面已说过，按步骤和要求填写保存即可。</vt:lpstr>
      <vt:lpstr> 3、在登陆页面中。联络员先输入【统一社会信用代码或营业执照注册号】后，系统会自动弹出企业名称、联络员姓名；输入【联络员身份证号】后系统会弹出联络员手机号码（只显示前三位和后三位数字），点击【获取验证码】，系统会将验证码发到联络员的手机中。输入验证码后点击登录即可。</vt:lpstr>
      <vt:lpstr>       4、在登陆后，会看到相关选择事项，选择【年度报告填写】后，再选择应报年度进行年报。如以前没有填报年报的年度，系统会有显示所有未填报的年度，必须补报后才能进行正常年度的填报。选择应报的年度后，弹出填写须知，在阅读填写须知后，通过右边的菜单条拉到最底，勾选【已阅】“√”，点击【确定】进入年报填报页面。</vt:lpstr>
      <vt:lpstr>    5、年报信息填写：在正式开始年报填报后，首先要填写【特种设备信息】数据，企业根据自身的实际情况分别如实填报办理使用登记和检验有效期内特种设备的台数。保存后点击左边的相关内容逐项进行填报。</vt:lpstr>
      <vt:lpstr>       6、【企业基本信息】，（1）按照要求逐项如实填写，填写好后点击下方的【保存】；页面中有“公示”或“不公示”的企业可自行决定是否公示（其他页面中类似选项与本页相同）；（2）对于红色方框中的对外担保、网站网店信息、股权变更、投资或购买其他公司股权事项企业应结合上一年度的实际情况填报，有就选择“是”、没有就选择“否”在保存后，（左边的相关对应项目就会自动关闭，无需再填写）；（3）对于企业经营状态因结合实际情况选择开业、歇业或停业，如图所示。（依据《市场主体登记管理条例》的相关规定，企业如歇业需向市场部门报备）（4）企业控股情况无法选择的请携带营业执照复印件、法定代表人身份证复印件、授权委托查询申请及经办人身份证复印件到政务中心登记窗口查询及申请修改。</vt:lpstr>
      <vt:lpstr>      7、【股东及出资信息】：点击添加，股东的认缴出资额、实缴出资额应根据股东的实际出资如实填写。如有两个以上股东，再次添加，逐一填写保存。如图所示：需要注意：部分企业在填报股东出资信息时，将多个股东填写在一个格，认缴和实缴资金填写注册资金，这是错误的</vt:lpstr>
      <vt:lpstr>      8、【网站或网店信息】，进入后点击“添加”，如实填写全企业的网站可网店信息，如有多项信息，保存后再添加。全部填写完后保存。</vt:lpstr>
      <vt:lpstr>      9、【股权变更信息】，点击添加，根据本年度的股权变更情况如实填写，多个股东的股权变更信息，要逐一填写，全部填写完保存。</vt:lpstr>
      <vt:lpstr>       10、【对外投资信息】，如实填写企业有对外投资情况，如投资多个公司，可添加。全填写完后保存。</vt:lpstr>
      <vt:lpstr>       11、【资产状况信息】。该项为必填写项，根据年度财务报表如实填写，企业自主选择“公示”或“不公示”。请注意单位为“万元”，填写完毕保存。</vt:lpstr>
      <vt:lpstr>      12、【对外担保信息】此项选择添加后根据实际情况如实填写，如有多笔业务，保存后再次点击添加逐次填写。</vt:lpstr>
      <vt:lpstr> 13、【党建信息】。根据企业党员和党组织情况如实填写，然后保存。</vt:lpstr>
      <vt:lpstr>      14、【社保信息】。根据企业在社保部门登记和实际发生的年度信息如实填报。可自主选择“公示”或“不公示”。请注意缴费单位为“万元”。填写完毕保存。</vt:lpstr>
      <vt:lpstr>   15、【预览并公示】全部填写完毕后，点击“预览并公示”，可检查填写信息是否有误，填写有错误则点击返回修改。建议打印一份存档。如填报无误，必须点击“提交并公示”才算申报成功。</vt:lpstr>
      <vt:lpstr>      16、公示成功结果显示。提交公示后，回到主页面，会看到当前年度已公示。如市场主体发现年报错误的应当在当年的6月30日完成修改并重新提交公示。超过6月30日的应当先向管辖的市场监管部门提出申请，获得批准后方可修改。</vt:lpstr>
      <vt:lpstr>     三、即时信息填报说明（其他自行公示信息填报）。       1、什么是即时信息？如何公示即时信息？     即时信息是指：【行政许可信息】、【股东及出资信息】、【股权变更信息】、【知识产权出质登记信息】、【行政处罚信息】根据国务院《企业信息公示暂行条例》的规定，企业除了年报信息之外，还有部分信息自形成之日起20个工作日内通过“国家企业信用信息公示系统”中的“其他自行公示信息填报”向社会公示。</vt:lpstr>
      <vt:lpstr>      2、进入页面后，市场主体根据需要公示的即时信息点击页面左侧对应的选项，选择添加，按照填写要求逐一填写，填写完毕检查无误后，点击【保存并公示】。市场主体填报的即时信息才会通过公示系统向社会公示。</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uos</dc:creator>
  <cp:lastModifiedBy>Administrator</cp:lastModifiedBy>
  <cp:revision>20</cp:revision>
  <dcterms:created xsi:type="dcterms:W3CDTF">2023-05-22T08:05:00Z</dcterms:created>
  <dcterms:modified xsi:type="dcterms:W3CDTF">2023-12-28T08:37:55Z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2052-12.1.0.16120</vt:lpwstr>
  </property>
  <property fmtid="{D5CDD505-2E9C-101B-9397-08002B2CF9AE}" pid="3" name="ICV">
    <vt:lpwstr>E5099D39BDB14BF6A8EB68081BD63C15_13</vt:lpwstr>
  </property>
</Properties>
</file>